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70" r:id="rId4"/>
    <p:sldId id="271" r:id="rId5"/>
    <p:sldId id="272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3" r:id="rId15"/>
    <p:sldId id="282" r:id="rId16"/>
    <p:sldId id="284" r:id="rId17"/>
    <p:sldId id="285" r:id="rId18"/>
    <p:sldId id="266" r:id="rId19"/>
  </p:sldIdLst>
  <p:sldSz cx="9144000" cy="5715000" type="screen16x10"/>
  <p:notesSz cx="6858000" cy="9144000"/>
  <p:defaultTextStyle>
    <a:defPPr>
      <a:defRPr lang="en-US"/>
    </a:defPPr>
    <a:lvl1pPr marL="0" algn="l" defTabSz="4571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4" algn="l" defTabSz="4571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27" algn="l" defTabSz="4571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1" algn="l" defTabSz="4571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54" algn="l" defTabSz="4571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17" algn="l" defTabSz="4571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81" algn="l" defTabSz="4571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45" algn="l" defTabSz="4571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08" algn="l" defTabSz="4571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44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20F5"/>
    <a:srgbClr val="080419"/>
    <a:srgbClr val="1A2F4C"/>
    <a:srgbClr val="79B932"/>
    <a:srgbClr val="870150"/>
    <a:srgbClr val="671A86"/>
    <a:srgbClr val="269A8B"/>
    <a:srgbClr val="222179"/>
    <a:srgbClr val="C5041E"/>
    <a:srgbClr val="235D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0" autoAdjust="0"/>
    <p:restoredTop sz="50000" autoAdjust="0"/>
  </p:normalViewPr>
  <p:slideViewPr>
    <p:cSldViewPr snapToGrid="0" snapToObjects="1">
      <p:cViewPr varScale="1">
        <p:scale>
          <a:sx n="152" d="100"/>
          <a:sy n="152" d="100"/>
        </p:scale>
        <p:origin x="288" y="176"/>
      </p:cViewPr>
      <p:guideLst>
        <p:guide orient="horz" pos="2744"/>
        <p:guide pos="575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76" d="100"/>
          <a:sy n="76" d="100"/>
        </p:scale>
        <p:origin x="-3736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b="1" dirty="0">
                <a:latin typeface="Arial"/>
                <a:cs typeface="Arial"/>
              </a:rPr>
              <a:t>Los Alamos National Laboratory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b="1" dirty="0">
                <a:latin typeface="Arial"/>
                <a:cs typeface="Arial"/>
              </a:rPr>
              <a:t>UNCLASSIFIED  |  LA-UR-</a:t>
            </a:r>
            <a:r>
              <a:rPr lang="en-US" b="1" dirty="0" err="1">
                <a:latin typeface="Arial"/>
                <a:cs typeface="Arial"/>
              </a:rPr>
              <a:t>yy</a:t>
            </a:r>
            <a:r>
              <a:rPr lang="en-US" b="1" dirty="0">
                <a:latin typeface="Arial"/>
                <a:cs typeface="Arial"/>
              </a:rPr>
              <a:t>-#####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6E5560EF-3C5A-5541-A07C-04D6F02DCCD2}" type="datetimeFigureOut">
              <a:rPr lang="en-US">
                <a:latin typeface="Arial"/>
                <a:cs typeface="Arial"/>
              </a:rPr>
              <a:pPr/>
              <a:t>11/7/18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964B0-89DE-BA48-9DB8-30E2ACD1928B}" type="slidenum">
              <a:rPr lang="en-US" smtClean="0">
                <a:latin typeface="Arial"/>
                <a:cs typeface="Arial"/>
              </a:rPr>
              <a:t>‹#›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71530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jpeg>
</file>

<file path=ppt/media/image4.png>
</file>

<file path=ppt/media/image6.png>
</file>

<file path=ppt/media/image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b="1" dirty="0">
                <a:latin typeface="Arial"/>
                <a:cs typeface="Arial"/>
              </a:rPr>
              <a:t>Los Alamos National Laboratory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b="1" dirty="0">
                <a:latin typeface="Arial"/>
                <a:cs typeface="Arial"/>
              </a:rPr>
              <a:t>UNCLASSIFIED  |  LA-UR-</a:t>
            </a:r>
            <a:r>
              <a:rPr lang="en-US" b="1" dirty="0" err="1">
                <a:latin typeface="Arial"/>
                <a:cs typeface="Arial"/>
              </a:rPr>
              <a:t>yy</a:t>
            </a:r>
            <a:r>
              <a:rPr lang="en-US" b="1" dirty="0">
                <a:latin typeface="Arial"/>
                <a:cs typeface="Arial"/>
              </a:rPr>
              <a:t>-#####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6E5560EF-3C5A-5541-A07C-04D6F02DCCD2}" type="datetimeFigureOut">
              <a:rPr lang="en-US">
                <a:latin typeface="Arial"/>
                <a:cs typeface="Arial"/>
              </a:rPr>
              <a:pPr/>
              <a:t>11/7/18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964B0-89DE-BA48-9DB8-30E2ACD1928B}" type="slidenum">
              <a:rPr lang="en-US" smtClean="0">
                <a:latin typeface="Arial"/>
                <a:cs typeface="Arial"/>
              </a:rPr>
              <a:t>‹#›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2297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71450" indent="-171450" algn="l" defTabSz="457164" rtl="0" eaLnBrk="1" latinLnBrk="0" hangingPunct="1">
      <a:buFont typeface="Arial"/>
      <a:buChar char="•"/>
      <a:defRPr sz="1400" b="1" kern="1200">
        <a:solidFill>
          <a:schemeClr val="tx1"/>
        </a:solidFill>
        <a:latin typeface="Arial"/>
        <a:ea typeface="+mn-ea"/>
        <a:cs typeface="Arial"/>
      </a:defRPr>
    </a:lvl1pPr>
    <a:lvl2pPr marL="393700" indent="-171450" algn="l" defTabSz="457164" rtl="0" eaLnBrk="1" latinLnBrk="0" hangingPunct="1">
      <a:buFont typeface="Arial"/>
      <a:buChar char="•"/>
      <a:defRPr sz="1200" kern="1200">
        <a:solidFill>
          <a:schemeClr val="tx1"/>
        </a:solidFill>
        <a:latin typeface="Arial"/>
        <a:ea typeface="+mn-ea"/>
        <a:cs typeface="Arial"/>
      </a:defRPr>
    </a:lvl2pPr>
    <a:lvl3pPr marL="566738" indent="-171450" algn="l" defTabSz="457164" rtl="0" eaLnBrk="1" latinLnBrk="0" hangingPunct="1">
      <a:buFont typeface="Arial"/>
      <a:buChar char="•"/>
      <a:tabLst/>
      <a:defRPr sz="1000" kern="1200">
        <a:solidFill>
          <a:schemeClr val="tx1"/>
        </a:solidFill>
        <a:latin typeface="Arial"/>
        <a:ea typeface="+mn-ea"/>
        <a:cs typeface="Arial"/>
      </a:defRPr>
    </a:lvl3pPr>
    <a:lvl4pPr marL="739775" indent="-171450" algn="l" defTabSz="457164" rtl="0" eaLnBrk="1" latinLnBrk="0" hangingPunct="1">
      <a:buFont typeface="Arial"/>
      <a:buChar char="•"/>
      <a:defRPr sz="800" kern="1200">
        <a:solidFill>
          <a:schemeClr val="tx1"/>
        </a:solidFill>
        <a:latin typeface="Arial"/>
        <a:ea typeface="+mn-ea"/>
        <a:cs typeface="Arial"/>
      </a:defRPr>
    </a:lvl4pPr>
    <a:lvl5pPr marL="2000104" indent="-171450" algn="l" defTabSz="457164" rtl="0" eaLnBrk="1" latinLnBrk="0" hangingPunct="1">
      <a:buFont typeface="Arial"/>
      <a:buChar char="•"/>
      <a:defRPr sz="800" kern="1200">
        <a:solidFill>
          <a:schemeClr val="tx1"/>
        </a:solidFill>
        <a:latin typeface="Arial"/>
        <a:ea typeface="+mn-ea"/>
        <a:cs typeface="Arial"/>
      </a:defRPr>
    </a:lvl5pPr>
    <a:lvl6pPr marL="2285817" algn="l" defTabSz="4571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81" algn="l" defTabSz="4571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45" algn="l" defTabSz="4571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08" algn="l" defTabSz="4571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964B0-89DE-BA48-9DB8-30E2ACD1928B}" type="slidenum">
              <a:rPr lang="en-US" smtClean="0">
                <a:latin typeface="Arial"/>
                <a:cs typeface="Arial"/>
              </a:rPr>
              <a:t>1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6814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-1371600" y="0"/>
            <a:ext cx="1371600" cy="2677650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WALK-IN SLIDE OPTION #1.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6" name="Picture 5" descr="LANL_allWHITE.ai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325945" y="448028"/>
            <a:ext cx="7542237" cy="3763219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5258057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6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Operated by Los Alamos National Security, LLC for the U.S. Department of Energy's NNSA</a:t>
            </a:r>
          </a:p>
        </p:txBody>
      </p:sp>
      <p:pic>
        <p:nvPicPr>
          <p:cNvPr id="12" name="Picture 11" descr="NNSA_80%.ai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087551" y="5271918"/>
            <a:ext cx="961301" cy="32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12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ine-up slide - 3 in a row 2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 userDrawn="1"/>
        </p:nvSpPr>
        <p:spPr>
          <a:xfrm>
            <a:off x="6350" y="240294"/>
            <a:ext cx="9144000" cy="524624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9306"/>
            <a:ext cx="8229600" cy="952500"/>
          </a:xfrm>
          <a:prstGeom prst="rect">
            <a:avLst/>
          </a:prstGeom>
        </p:spPr>
        <p:txBody>
          <a:bodyPr vert="horz" lIns="91433" tIns="45717" rIns="91433" bIns="45717"/>
          <a:lstStyle>
            <a:lvl1pPr algn="l">
              <a:defRPr sz="2400" b="1"/>
            </a:lvl1pPr>
          </a:lstStyle>
          <a:p>
            <a:r>
              <a:rPr lang="en-US" dirty="0"/>
              <a:t>Click to add statement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1181807"/>
            <a:ext cx="2949980" cy="1546879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342873" marR="0" indent="-342873" algn="l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lang="en-US" sz="1500" smtClean="0"/>
            </a:lvl1pPr>
          </a:lstStyle>
          <a:p>
            <a:r>
              <a:rPr lang="en-US" sz="1500" dirty="0">
                <a:solidFill>
                  <a:prstClr val="black"/>
                </a:solidFill>
                <a:latin typeface="Helvetica"/>
              </a:rPr>
              <a:t>Click icon to insert photo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9360"/>
            <a:ext cx="2492780" cy="538925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400" i="1"/>
            </a:lvl1pPr>
            <a:lvl2pPr marL="457164" indent="0">
              <a:buNone/>
              <a:defRPr sz="1800" i="1"/>
            </a:lvl2pPr>
            <a:lvl3pPr marL="914327" indent="0">
              <a:buNone/>
              <a:defRPr sz="1800" i="1"/>
            </a:lvl3pPr>
            <a:lvl4pPr marL="1371491" indent="0">
              <a:buNone/>
              <a:defRPr sz="1800" i="1"/>
            </a:lvl4pPr>
            <a:lvl5pPr marL="1828654" indent="0">
              <a:buNone/>
              <a:defRPr sz="1800" i="1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17" hasCustomPrompt="1"/>
          </p:nvPr>
        </p:nvSpPr>
        <p:spPr>
          <a:xfrm>
            <a:off x="3102428" y="1181807"/>
            <a:ext cx="2949980" cy="1546879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342873" marR="0" indent="-342873" algn="l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lang="en-US" sz="1500" smtClean="0"/>
            </a:lvl1pPr>
          </a:lstStyle>
          <a:p>
            <a:r>
              <a:rPr lang="en-US" sz="1500" dirty="0">
                <a:solidFill>
                  <a:prstClr val="black"/>
                </a:solidFill>
                <a:latin typeface="Helvetica"/>
              </a:rPr>
              <a:t>Click icon to insert photo</a:t>
            </a:r>
            <a:endParaRPr lang="en-US" dirty="0"/>
          </a:p>
        </p:txBody>
      </p:sp>
      <p:sp>
        <p:nvSpPr>
          <p:cNvPr id="21" name="Picture Placeholder 14"/>
          <p:cNvSpPr>
            <a:spLocks noGrp="1"/>
          </p:cNvSpPr>
          <p:nvPr>
            <p:ph type="pic" sz="quarter" idx="18" hasCustomPrompt="1"/>
          </p:nvPr>
        </p:nvSpPr>
        <p:spPr>
          <a:xfrm>
            <a:off x="6194020" y="1181807"/>
            <a:ext cx="2949980" cy="1546879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342873" marR="0" indent="-342873" algn="l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lang="en-US" sz="1500" smtClean="0"/>
            </a:lvl1pPr>
          </a:lstStyle>
          <a:p>
            <a:r>
              <a:rPr lang="en-US" sz="1500" dirty="0">
                <a:solidFill>
                  <a:prstClr val="black"/>
                </a:solidFill>
                <a:latin typeface="Helvetica"/>
              </a:rPr>
              <a:t>Click icon to insert photo</a:t>
            </a:r>
            <a:endParaRPr 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-117070" y="1114869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/>
          <p:cNvSpPr/>
          <p:nvPr userDrawn="1"/>
        </p:nvSpPr>
        <p:spPr>
          <a:xfrm>
            <a:off x="-117070" y="1450790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-117070" y="1786710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-117070" y="2122631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-117070" y="0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/>
          <p:cNvSpPr/>
          <p:nvPr userDrawn="1"/>
        </p:nvSpPr>
        <p:spPr>
          <a:xfrm>
            <a:off x="-117070" y="335920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-117070" y="727308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9" hasCustomPrompt="1"/>
          </p:nvPr>
        </p:nvSpPr>
        <p:spPr>
          <a:xfrm>
            <a:off x="0" y="3309383"/>
            <a:ext cx="2949980" cy="1546879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342873" marR="0" indent="-342873" algn="l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lang="en-US" sz="1500" smtClean="0"/>
            </a:lvl1pPr>
          </a:lstStyle>
          <a:p>
            <a:r>
              <a:rPr lang="en-US" sz="1500" dirty="0">
                <a:solidFill>
                  <a:prstClr val="black"/>
                </a:solidFill>
                <a:latin typeface="Helvetica"/>
              </a:rPr>
              <a:t>Click icon to insert photo</a:t>
            </a:r>
            <a:endParaRPr lang="en-US" dirty="0"/>
          </a:p>
        </p:txBody>
      </p:sp>
      <p:sp>
        <p:nvSpPr>
          <p:cNvPr id="22" name="Picture Placeholder 14"/>
          <p:cNvSpPr>
            <a:spLocks noGrp="1"/>
          </p:cNvSpPr>
          <p:nvPr>
            <p:ph type="pic" sz="quarter" idx="20" hasCustomPrompt="1"/>
          </p:nvPr>
        </p:nvSpPr>
        <p:spPr>
          <a:xfrm>
            <a:off x="3102429" y="3309231"/>
            <a:ext cx="2949980" cy="1546879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342873" marR="0" indent="-342873" algn="l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lang="en-US" sz="1500" smtClean="0"/>
            </a:lvl1pPr>
          </a:lstStyle>
          <a:p>
            <a:r>
              <a:rPr lang="en-US" sz="1500" dirty="0">
                <a:solidFill>
                  <a:prstClr val="black"/>
                </a:solidFill>
                <a:latin typeface="Helvetica"/>
              </a:rPr>
              <a:t>Click icon to insert photo</a:t>
            </a:r>
            <a:endParaRPr lang="en-US" dirty="0"/>
          </a:p>
        </p:txBody>
      </p:sp>
      <p:sp>
        <p:nvSpPr>
          <p:cNvPr id="23" name="Picture Placeholder 14"/>
          <p:cNvSpPr>
            <a:spLocks noGrp="1"/>
          </p:cNvSpPr>
          <p:nvPr>
            <p:ph type="pic" sz="quarter" idx="21" hasCustomPrompt="1"/>
          </p:nvPr>
        </p:nvSpPr>
        <p:spPr>
          <a:xfrm>
            <a:off x="6194020" y="3309383"/>
            <a:ext cx="2949980" cy="1546879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342873" marR="0" indent="-342873" algn="l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lang="en-US" sz="1500" smtClean="0"/>
            </a:lvl1pPr>
          </a:lstStyle>
          <a:p>
            <a:r>
              <a:rPr lang="en-US" sz="1500" dirty="0">
                <a:solidFill>
                  <a:prstClr val="black"/>
                </a:solidFill>
                <a:latin typeface="Helvetica"/>
              </a:rPr>
              <a:t>Click icon to insert photo</a:t>
            </a:r>
            <a:endParaRPr lang="en-US" dirty="0"/>
          </a:p>
        </p:txBody>
      </p:sp>
      <p:sp>
        <p:nvSpPr>
          <p:cNvPr id="24" name="Text Placeholder 16"/>
          <p:cNvSpPr>
            <a:spLocks noGrp="1"/>
          </p:cNvSpPr>
          <p:nvPr>
            <p:ph type="body" sz="quarter" idx="22" hasCustomPrompt="1"/>
          </p:nvPr>
        </p:nvSpPr>
        <p:spPr>
          <a:xfrm>
            <a:off x="3559629" y="4889360"/>
            <a:ext cx="2492780" cy="538925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400" i="1"/>
            </a:lvl1pPr>
            <a:lvl2pPr marL="457164" indent="0">
              <a:buNone/>
              <a:defRPr sz="1800" i="1"/>
            </a:lvl2pPr>
            <a:lvl3pPr marL="914327" indent="0">
              <a:buNone/>
              <a:defRPr sz="1800" i="1"/>
            </a:lvl3pPr>
            <a:lvl4pPr marL="1371491" indent="0">
              <a:buNone/>
              <a:defRPr sz="1800" i="1"/>
            </a:lvl4pPr>
            <a:lvl5pPr marL="1828654" indent="0">
              <a:buNone/>
              <a:defRPr sz="1800" i="1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25" name="Text Placeholder 16"/>
          <p:cNvSpPr>
            <a:spLocks noGrp="1"/>
          </p:cNvSpPr>
          <p:nvPr>
            <p:ph type="body" sz="quarter" idx="23" hasCustomPrompt="1"/>
          </p:nvPr>
        </p:nvSpPr>
        <p:spPr>
          <a:xfrm>
            <a:off x="6565875" y="4889360"/>
            <a:ext cx="2492780" cy="538925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400" i="1"/>
            </a:lvl1pPr>
            <a:lvl2pPr marL="457164" indent="0">
              <a:buNone/>
              <a:defRPr sz="1800" i="1"/>
            </a:lvl2pPr>
            <a:lvl3pPr marL="914327" indent="0">
              <a:buNone/>
              <a:defRPr sz="1800" i="1"/>
            </a:lvl3pPr>
            <a:lvl4pPr marL="1371491" indent="0">
              <a:buNone/>
              <a:defRPr sz="1800" i="1"/>
            </a:lvl4pPr>
            <a:lvl5pPr marL="1828654" indent="0">
              <a:buNone/>
              <a:defRPr sz="1800" i="1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26" name="Text Placeholder 16"/>
          <p:cNvSpPr>
            <a:spLocks noGrp="1"/>
          </p:cNvSpPr>
          <p:nvPr>
            <p:ph type="body" sz="quarter" idx="24" hasCustomPrompt="1"/>
          </p:nvPr>
        </p:nvSpPr>
        <p:spPr>
          <a:xfrm>
            <a:off x="457200" y="2770306"/>
            <a:ext cx="2492780" cy="538925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400" i="1"/>
            </a:lvl1pPr>
            <a:lvl2pPr marL="457164" indent="0">
              <a:buNone/>
              <a:defRPr sz="1800" i="1"/>
            </a:lvl2pPr>
            <a:lvl3pPr marL="914327" indent="0">
              <a:buNone/>
              <a:defRPr sz="1800" i="1"/>
            </a:lvl3pPr>
            <a:lvl4pPr marL="1371491" indent="0">
              <a:buNone/>
              <a:defRPr sz="1800" i="1"/>
            </a:lvl4pPr>
            <a:lvl5pPr marL="1828654" indent="0">
              <a:buNone/>
              <a:defRPr sz="1800" i="1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27" name="Text Placeholder 16"/>
          <p:cNvSpPr>
            <a:spLocks noGrp="1"/>
          </p:cNvSpPr>
          <p:nvPr>
            <p:ph type="body" sz="quarter" idx="25" hasCustomPrompt="1"/>
          </p:nvPr>
        </p:nvSpPr>
        <p:spPr>
          <a:xfrm>
            <a:off x="3559629" y="2770306"/>
            <a:ext cx="2492780" cy="538925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400" i="1"/>
            </a:lvl1pPr>
            <a:lvl2pPr marL="457164" indent="0">
              <a:buNone/>
              <a:defRPr sz="1800" i="1"/>
            </a:lvl2pPr>
            <a:lvl3pPr marL="914327" indent="0">
              <a:buNone/>
              <a:defRPr sz="1800" i="1"/>
            </a:lvl3pPr>
            <a:lvl4pPr marL="1371491" indent="0">
              <a:buNone/>
              <a:defRPr sz="1800" i="1"/>
            </a:lvl4pPr>
            <a:lvl5pPr marL="1828654" indent="0">
              <a:buNone/>
              <a:defRPr sz="1800" i="1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28" name="Text Placeholder 16"/>
          <p:cNvSpPr>
            <a:spLocks noGrp="1"/>
          </p:cNvSpPr>
          <p:nvPr>
            <p:ph type="body" sz="quarter" idx="26" hasCustomPrompt="1"/>
          </p:nvPr>
        </p:nvSpPr>
        <p:spPr>
          <a:xfrm>
            <a:off x="6565875" y="2770306"/>
            <a:ext cx="2492780" cy="538925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400" i="1"/>
            </a:lvl1pPr>
            <a:lvl2pPr marL="457164" indent="0">
              <a:buNone/>
              <a:defRPr sz="1800" i="1"/>
            </a:lvl2pPr>
            <a:lvl3pPr marL="914327" indent="0">
              <a:buNone/>
              <a:defRPr sz="1800" i="1"/>
            </a:lvl3pPr>
            <a:lvl4pPr marL="1371491" indent="0">
              <a:buNone/>
              <a:defRPr sz="1800" i="1"/>
            </a:lvl4pPr>
            <a:lvl5pPr marL="1828654" indent="0">
              <a:buNone/>
              <a:defRPr sz="1800" i="1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</p:spTree>
    <p:extLst>
      <p:ext uri="{BB962C8B-B14F-4D97-AF65-F5344CB8AC3E}">
        <p14:creationId xmlns:p14="http://schemas.microsoft.com/office/powerpoint/2010/main" val="1209435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dar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9306"/>
            <a:ext cx="8229600" cy="952500"/>
          </a:xfrm>
          <a:prstGeom prst="rect">
            <a:avLst/>
          </a:prstGeom>
        </p:spPr>
        <p:txBody>
          <a:bodyPr vert="horz" lIns="91433" tIns="45717" rIns="91433" bIns="45717"/>
          <a:lstStyle>
            <a:lvl1pPr algn="l">
              <a:defRPr sz="24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0" y="1333501"/>
            <a:ext cx="8229600" cy="3802944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228600" indent="-228600"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1">
                <a:solidFill>
                  <a:srgbClr val="FFFFFF"/>
                </a:solidFill>
              </a:defRPr>
            </a:lvl1pPr>
            <a:lvl2pPr marL="457200" indent="-228600"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>
                <a:solidFill>
                  <a:srgbClr val="FFFFFF"/>
                </a:solidFill>
              </a:defRPr>
            </a:lvl2pPr>
            <a:lvl3pPr marL="684213" indent="-227013"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>
                <a:solidFill>
                  <a:srgbClr val="FFFFFF"/>
                </a:solidFill>
              </a:defRPr>
            </a:lvl3pPr>
            <a:lvl4pPr marL="912813" indent="-227013"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>
                <a:solidFill>
                  <a:srgbClr val="FFFFFF"/>
                </a:solidFill>
              </a:defRPr>
            </a:lvl4pPr>
            <a:lvl5pPr marL="1141413" indent="-227013"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1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1114869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1450790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1786710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-117070" y="2122631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-117070" y="0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-117070" y="335920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-117070" y="727308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580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229308"/>
            <a:ext cx="9144000" cy="5256829"/>
          </a:xfrm>
          <a:prstGeom prst="rect">
            <a:avLst/>
          </a:prstGeom>
        </p:spPr>
        <p:txBody>
          <a:bodyPr vert="horz" lIns="91433" tIns="45717" rIns="91433" bIns="45717" anchor="ctr"/>
          <a:lstStyle>
            <a:lvl1pPr marL="0" marR="0" indent="0" algn="ctr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500" smtClean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875329" y="3046994"/>
            <a:ext cx="5393342" cy="461659"/>
          </a:xfrm>
          <a:prstGeom prst="rect">
            <a:avLst/>
          </a:prstGeom>
          <a:solidFill>
            <a:schemeClr val="tx1">
              <a:lumMod val="50000"/>
              <a:alpha val="70000"/>
            </a:schemeClr>
          </a:solidFill>
        </p:spPr>
        <p:txBody>
          <a:bodyPr vert="horz" wrap="square" lIns="91433" tIns="45717" rIns="91433" bIns="45717">
            <a:spAutoFit/>
          </a:bodyPr>
          <a:lstStyle>
            <a:lvl1pPr algn="ctr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statement</a:t>
            </a:r>
          </a:p>
        </p:txBody>
      </p:sp>
      <p:sp>
        <p:nvSpPr>
          <p:cNvPr id="29" name="Rectangle 28"/>
          <p:cNvSpPr/>
          <p:nvPr userDrawn="1"/>
        </p:nvSpPr>
        <p:spPr>
          <a:xfrm>
            <a:off x="-117070" y="1114869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1450790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1786710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2122631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-117070" y="0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-117070" y="335920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-117070" y="727308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63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406468"/>
            <a:ext cx="8229600" cy="952500"/>
          </a:xfrm>
          <a:prstGeom prst="rect">
            <a:avLst/>
          </a:prstGeom>
        </p:spPr>
        <p:txBody>
          <a:bodyPr vert="horz" lIns="91433" tIns="45717" rIns="91433" bIns="45717"/>
          <a:lstStyle>
            <a:lvl1pPr algn="ctr">
              <a:defRPr sz="24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add statement</a:t>
            </a:r>
          </a:p>
        </p:txBody>
      </p:sp>
      <p:sp>
        <p:nvSpPr>
          <p:cNvPr id="29" name="Rectangle 28"/>
          <p:cNvSpPr/>
          <p:nvPr userDrawn="1"/>
        </p:nvSpPr>
        <p:spPr>
          <a:xfrm>
            <a:off x="-117070" y="1114869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1450790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1786710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2122631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-117070" y="0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-117070" y="335920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-117070" y="727308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181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 userDrawn="1"/>
        </p:nvSpPr>
        <p:spPr>
          <a:xfrm>
            <a:off x="-117070" y="1114869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1450790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1786710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2122631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-117070" y="0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-117070" y="335920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-117070" y="727308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6350" y="240294"/>
            <a:ext cx="9144000" cy="524624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33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 - Photo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NL_allWHITE.ai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582838" y="600428"/>
            <a:ext cx="3055811" cy="1524705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5258057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6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Operated by Los Alamos National Security, LLC for the U.S. Department of Energy's NNSA</a:t>
            </a:r>
          </a:p>
        </p:txBody>
      </p:sp>
      <p:pic>
        <p:nvPicPr>
          <p:cNvPr id="12" name="Picture 11" descr="NNSA_80%.ai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087551" y="5271918"/>
            <a:ext cx="961301" cy="321552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8467"/>
            <a:ext cx="5334000" cy="5266267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8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ight Triangle 4"/>
          <p:cNvSpPr/>
          <p:nvPr userDrawn="1"/>
        </p:nvSpPr>
        <p:spPr>
          <a:xfrm>
            <a:off x="5334000" y="-8467"/>
            <a:ext cx="3810000" cy="5257800"/>
          </a:xfrm>
          <a:custGeom>
            <a:avLst/>
            <a:gdLst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3810000 w 3810000"/>
              <a:gd name="connsiteY2" fmla="*/ 5257800 h 5257800"/>
              <a:gd name="connsiteX3" fmla="*/ 0 w 3810000"/>
              <a:gd name="connsiteY3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0" h="5257800">
                <a:moveTo>
                  <a:pt x="0" y="5257800"/>
                </a:moveTo>
                <a:lnTo>
                  <a:pt x="0" y="0"/>
                </a:lnTo>
                <a:cubicBezTo>
                  <a:pt x="16933" y="708378"/>
                  <a:pt x="59269" y="2737554"/>
                  <a:pt x="1193801" y="3911599"/>
                </a:cubicBezTo>
                <a:cubicBezTo>
                  <a:pt x="1899356" y="4580464"/>
                  <a:pt x="2791178" y="5012267"/>
                  <a:pt x="3810000" y="5257800"/>
                </a:cubicBezTo>
                <a:lnTo>
                  <a:pt x="0" y="5257800"/>
                </a:lnTo>
                <a:close/>
              </a:path>
            </a:pathLst>
          </a:custGeom>
          <a:solidFill>
            <a:schemeClr val="tx1">
              <a:lumMod val="50000"/>
              <a:alpha val="3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5884335" y="2743200"/>
            <a:ext cx="29717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i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Delivering science and technology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to protect our nation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and promote world stability</a:t>
            </a:r>
          </a:p>
          <a:p>
            <a:pPr algn="ctr"/>
            <a:endParaRPr lang="en-US" sz="1400" dirty="0">
              <a:solidFill>
                <a:srgbClr val="FFFFFF">
                  <a:alpha val="75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439333" y="0"/>
            <a:ext cx="1439333" cy="3231647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</a:t>
            </a:r>
            <a:r>
              <a:rPr lang="en-US" sz="1200" b="0" baseline="0" dirty="0">
                <a:solidFill>
                  <a:srgbClr val="000000"/>
                </a:solidFill>
              </a:rPr>
              <a:t>-IN </a:t>
            </a:r>
            <a:r>
              <a:rPr lang="en-US" sz="1200" b="0" dirty="0">
                <a:solidFill>
                  <a:srgbClr val="000000"/>
                </a:solidFill>
              </a:rPr>
              <a:t>SLIDE OPTION #2.</a:t>
            </a:r>
            <a:r>
              <a:rPr lang="en-US" sz="1200" b="0" baseline="0" dirty="0">
                <a:solidFill>
                  <a:srgbClr val="000000"/>
                </a:solidFill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sz="1200" dirty="0">
                <a:effectLst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only a high-resolution photograph.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2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1686279"/>
            <a:ext cx="9144000" cy="379165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461956"/>
            <a:ext cx="7772400" cy="1225021"/>
          </a:xfrm>
          <a:prstGeom prst="rect">
            <a:avLst/>
          </a:prstGeom>
        </p:spPr>
        <p:txBody>
          <a:bodyPr lIns="91433" tIns="45717" rIns="91433" bIns="45717"/>
          <a:lstStyle>
            <a:lvl1pPr algn="r">
              <a:defRPr sz="3600" b="0">
                <a:solidFill>
                  <a:srgbClr val="FFFFFF"/>
                </a:solidFill>
              </a:defRPr>
            </a:lvl1pPr>
          </a:lstStyle>
          <a:p>
            <a:pPr algn="r"/>
            <a:r>
              <a:rPr lang="en-US" b="1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143500" y="3310822"/>
            <a:ext cx="3543300" cy="546217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800" b="1">
                <a:solidFill>
                  <a:schemeClr val="tx1"/>
                </a:solidFill>
              </a:defRPr>
            </a:lvl1pPr>
            <a:lvl2pPr marL="457164" indent="0">
              <a:buNone/>
              <a:defRPr sz="2400" b="1">
                <a:solidFill>
                  <a:schemeClr val="tx1"/>
                </a:solidFill>
              </a:defRPr>
            </a:lvl2pPr>
            <a:lvl3pPr marL="914327" indent="0">
              <a:buNone/>
              <a:defRPr sz="2400" b="1">
                <a:solidFill>
                  <a:schemeClr val="tx1"/>
                </a:solidFill>
              </a:defRPr>
            </a:lvl3pPr>
            <a:lvl4pPr marL="1371491" indent="0">
              <a:buNone/>
              <a:defRPr sz="2400" b="1">
                <a:solidFill>
                  <a:schemeClr val="tx1"/>
                </a:solidFill>
              </a:defRPr>
            </a:lvl4pPr>
            <a:lvl5pPr marL="1828654" indent="0">
              <a:buNone/>
              <a:defRPr sz="2400" b="1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presenter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3857626"/>
            <a:ext cx="3543300" cy="564444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914400" y="1686280"/>
            <a:ext cx="7772400" cy="816681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457164" indent="0" algn="r">
              <a:buNone/>
              <a:defRPr sz="3600"/>
            </a:lvl2pPr>
            <a:lvl3pPr marL="914327" indent="0" algn="r">
              <a:buNone/>
              <a:defRPr sz="3600"/>
            </a:lvl3pPr>
            <a:lvl4pPr marL="1371491" indent="0" algn="r">
              <a:buNone/>
              <a:defRPr sz="3600"/>
            </a:lvl4pPr>
            <a:lvl5pPr marL="1828654" indent="0" algn="r">
              <a:buNone/>
              <a:defRPr sz="3600"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432560" y="0"/>
            <a:ext cx="1432560" cy="4893640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TITLE SLIDE. </a:t>
            </a:r>
          </a:p>
          <a:p>
            <a:endParaRPr lang="en-US" sz="1200" b="0" kern="1200" dirty="0">
              <a:solidFill>
                <a:srgbClr val="000000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use the Walk-in Slide, you may replace the gray LANL logo on the Title Slide with your organization’s logo and delete the NNSA logo/management statement.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DO NOT use one of the two the Walk-in Slide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options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you MUST keep the LANL and NNSA logos and management statement on this Title Slide.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196667" y="0"/>
            <a:ext cx="1947333" cy="347663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8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add LA-UR# 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" y="0"/>
            <a:ext cx="2054087" cy="215438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pPr marL="0" marR="0" lvl="0" indent="0" algn="l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dirty="0">
                <a:solidFill>
                  <a:srgbClr val="FFFFFF"/>
                </a:solidFill>
              </a:rPr>
              <a:t>Los Alamos National Laboratory</a:t>
            </a:r>
          </a:p>
        </p:txBody>
      </p:sp>
    </p:spTree>
    <p:extLst>
      <p:ext uri="{BB962C8B-B14F-4D97-AF65-F5344CB8AC3E}">
        <p14:creationId xmlns:p14="http://schemas.microsoft.com/office/powerpoint/2010/main" val="132230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28866"/>
            <a:ext cx="9144000" cy="524624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474872" y="488601"/>
            <a:ext cx="8136043" cy="809624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>
              <a:buNone/>
              <a:defRPr sz="2400" b="1">
                <a:solidFill>
                  <a:srgbClr val="3C3C3B"/>
                </a:solidFill>
              </a:defRPr>
            </a:lvl1pPr>
            <a:lvl2pPr marL="457164" indent="0">
              <a:buNone/>
              <a:defRPr sz="3600" b="1">
                <a:solidFill>
                  <a:srgbClr val="FFFFFF"/>
                </a:solidFill>
              </a:defRPr>
            </a:lvl2pPr>
            <a:lvl3pPr marL="914327" indent="0">
              <a:buNone/>
              <a:defRPr sz="3600" b="1">
                <a:solidFill>
                  <a:srgbClr val="FFFFFF"/>
                </a:solidFill>
              </a:defRPr>
            </a:lvl3pPr>
            <a:lvl4pPr marL="1371491" indent="0">
              <a:buNone/>
              <a:defRPr sz="3600" b="1">
                <a:solidFill>
                  <a:srgbClr val="FFFFFF"/>
                </a:solidFill>
              </a:defRPr>
            </a:lvl4pPr>
            <a:lvl5pPr marL="1828654" indent="0">
              <a:buNone/>
              <a:defRPr sz="36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474872" y="1317626"/>
            <a:ext cx="8136043" cy="4157486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228600" indent="-228600">
              <a:buFont typeface="Arial"/>
              <a:buChar char="•"/>
              <a:defRPr lang="en-US" sz="1800" b="1" smtClean="0"/>
            </a:lvl1pPr>
            <a:lvl2pPr marL="457200" indent="-228600">
              <a:buFont typeface="Arial"/>
              <a:buChar char="•"/>
              <a:defRPr sz="1800"/>
            </a:lvl2pPr>
            <a:lvl3pPr marL="693738" indent="-227013">
              <a:defRPr sz="1800"/>
            </a:lvl3pPr>
          </a:lstStyle>
          <a:p>
            <a:pPr lvl="0"/>
            <a:r>
              <a:rPr lang="en-US" dirty="0"/>
              <a:t>Click to add agenda items</a:t>
            </a:r>
          </a:p>
          <a:p>
            <a:pPr lvl="1"/>
            <a:r>
              <a:rPr lang="en-US" dirty="0"/>
              <a:t>Tab to indent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899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28866"/>
            <a:ext cx="9144000" cy="524624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 hasCustomPrompt="1"/>
          </p:nvPr>
        </p:nvSpPr>
        <p:spPr>
          <a:xfrm>
            <a:off x="1" y="229306"/>
            <a:ext cx="4792133" cy="5245806"/>
          </a:xfrm>
          <a:prstGeom prst="rect">
            <a:avLst/>
          </a:prstGeom>
        </p:spPr>
        <p:txBody>
          <a:bodyPr vert="horz" lIns="91433" tIns="45717" rIns="91433" bIns="45717"/>
          <a:lstStyle>
            <a:lvl1pPr>
              <a:defRPr lang="en-US" sz="1500" smtClean="0"/>
            </a:lvl1pPr>
          </a:lstStyle>
          <a:p>
            <a:r>
              <a:rPr lang="en-US" sz="1500" dirty="0">
                <a:solidFill>
                  <a:prstClr val="black"/>
                </a:solidFill>
                <a:latin typeface="Helvetica"/>
              </a:rPr>
              <a:t>Click icon to insert photo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4960938" y="488601"/>
            <a:ext cx="3979862" cy="809624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>
              <a:buNone/>
              <a:defRPr sz="2400" b="1">
                <a:solidFill>
                  <a:srgbClr val="3C3C3B"/>
                </a:solidFill>
              </a:defRPr>
            </a:lvl1pPr>
            <a:lvl2pPr marL="457164" indent="0">
              <a:buNone/>
              <a:defRPr sz="3600" b="1">
                <a:solidFill>
                  <a:srgbClr val="FFFFFF"/>
                </a:solidFill>
              </a:defRPr>
            </a:lvl2pPr>
            <a:lvl3pPr marL="914327" indent="0">
              <a:buNone/>
              <a:defRPr sz="3600" b="1">
                <a:solidFill>
                  <a:srgbClr val="FFFFFF"/>
                </a:solidFill>
              </a:defRPr>
            </a:lvl3pPr>
            <a:lvl4pPr marL="1371491" indent="0">
              <a:buNone/>
              <a:defRPr sz="3600" b="1">
                <a:solidFill>
                  <a:srgbClr val="FFFFFF"/>
                </a:solidFill>
              </a:defRPr>
            </a:lvl4pPr>
            <a:lvl5pPr marL="1828654" indent="0">
              <a:buNone/>
              <a:defRPr sz="36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4960938" y="1317626"/>
            <a:ext cx="3979862" cy="4157486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228600" indent="-228600">
              <a:buFont typeface="Arial"/>
              <a:buChar char="•"/>
              <a:defRPr lang="en-US" sz="1800" b="1" smtClean="0"/>
            </a:lvl1pPr>
            <a:lvl2pPr marL="457200" indent="-228600">
              <a:buFont typeface="Arial"/>
              <a:buChar char="•"/>
              <a:defRPr sz="1800"/>
            </a:lvl2pPr>
            <a:lvl3pPr marL="693738" indent="-227013">
              <a:defRPr sz="1800"/>
            </a:lvl3pPr>
          </a:lstStyle>
          <a:p>
            <a:pPr lvl="0"/>
            <a:r>
              <a:rPr lang="en-US" dirty="0"/>
              <a:t>Click to add agenda items</a:t>
            </a:r>
          </a:p>
          <a:p>
            <a:pPr lvl="1"/>
            <a:r>
              <a:rPr lang="en-US" dirty="0"/>
              <a:t>Tab to indent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 userDrawn="1"/>
        </p:nvSpPr>
        <p:spPr>
          <a:xfrm>
            <a:off x="0" y="228866"/>
            <a:ext cx="9144000" cy="524624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lIns="91433" tIns="45717" rIns="91433" bIns="45717"/>
          <a:lstStyle>
            <a:lvl1pPr algn="l">
              <a:defRPr sz="24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0" y="1333501"/>
            <a:ext cx="8229600" cy="3802944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231775" indent="-231775"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="1"/>
            </a:lvl1pPr>
            <a:lvl2pPr marL="452438" indent="-220663" defTabSz="574675"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/>
            </a:lvl2pPr>
            <a:lvl3pPr marL="687388" indent="-227013"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/>
            </a:lvl3pPr>
            <a:lvl4pPr marL="912813" indent="-227013"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400"/>
            </a:lvl4pPr>
            <a:lvl5pPr marL="922337" indent="0">
              <a:spcBef>
                <a:spcPts val="0"/>
              </a:spcBef>
              <a:spcAft>
                <a:spcPts val="600"/>
              </a:spcAft>
              <a:buFont typeface="Arial"/>
              <a:buNone/>
              <a:defRPr sz="1100"/>
            </a:lvl5pPr>
            <a:lvl6pPr marL="1370013" indent="-227013">
              <a:tabLst/>
              <a:defRPr sz="1100"/>
            </a:lvl6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6" name="Rectangle 25"/>
          <p:cNvSpPr/>
          <p:nvPr userDrawn="1"/>
        </p:nvSpPr>
        <p:spPr>
          <a:xfrm>
            <a:off x="-117070" y="1114869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-117070" y="1450790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/>
          <p:cNvSpPr/>
          <p:nvPr userDrawn="1"/>
        </p:nvSpPr>
        <p:spPr>
          <a:xfrm>
            <a:off x="-117070" y="1786710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 userDrawn="1"/>
        </p:nvSpPr>
        <p:spPr>
          <a:xfrm>
            <a:off x="-117070" y="2122631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0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335920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727308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/>
          <p:cNvSpPr txBox="1"/>
          <p:nvPr userDrawn="1"/>
        </p:nvSpPr>
        <p:spPr>
          <a:xfrm>
            <a:off x="-1046480" y="-2"/>
            <a:ext cx="9294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D0C2E"/>
                </a:solidFill>
              </a:rPr>
              <a:t>NOTE:</a:t>
            </a:r>
          </a:p>
          <a:p>
            <a:r>
              <a:rPr lang="en-US" sz="1200" dirty="0">
                <a:solidFill>
                  <a:srgbClr val="0D0C2E"/>
                </a:solidFill>
              </a:rPr>
              <a:t>This is</a:t>
            </a:r>
            <a:r>
              <a:rPr lang="en-US" sz="1200" baseline="0" dirty="0">
                <a:solidFill>
                  <a:srgbClr val="0D0C2E"/>
                </a:solidFill>
              </a:rPr>
              <a:t> the lab color palette. </a:t>
            </a:r>
            <a:r>
              <a:rPr lang="en-US" sz="1200" baseline="0" dirty="0">
                <a:solidFill>
                  <a:srgbClr val="0D0C2E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</a:p>
        </p:txBody>
      </p:sp>
    </p:spTree>
    <p:extLst>
      <p:ext uri="{BB962C8B-B14F-4D97-AF65-F5344CB8AC3E}">
        <p14:creationId xmlns:p14="http://schemas.microsoft.com/office/powerpoint/2010/main" val="304611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 userDrawn="1"/>
        </p:nvSpPr>
        <p:spPr>
          <a:xfrm>
            <a:off x="0" y="228866"/>
            <a:ext cx="9144000" cy="524624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9306"/>
            <a:ext cx="8229600" cy="952500"/>
          </a:xfrm>
          <a:prstGeom prst="rect">
            <a:avLst/>
          </a:prstGeom>
        </p:spPr>
        <p:txBody>
          <a:bodyPr vert="horz" lIns="91433" tIns="45717" rIns="91433" bIns="45717"/>
          <a:lstStyle>
            <a:lvl1pPr algn="l">
              <a:defRPr sz="24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0" y="1333501"/>
            <a:ext cx="4019550" cy="3802944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342873" indent="-342873">
              <a:buFont typeface="Arial"/>
              <a:buChar char="•"/>
              <a:defRPr lang="en-US" sz="1800" b="1" dirty="0" smtClean="0"/>
            </a:lvl1pPr>
            <a:lvl2pPr marL="517525" indent="-285750">
              <a:buFont typeface="Arial"/>
              <a:buChar char="•"/>
              <a:defRPr lang="en-US" sz="1800" dirty="0" smtClean="0"/>
            </a:lvl2pPr>
            <a:lvl3pPr marL="744538" indent="-227013">
              <a:buFont typeface="Arial"/>
              <a:buChar char="•"/>
              <a:tabLst/>
              <a:defRPr lang="en-US" sz="1400" dirty="0" smtClean="0"/>
            </a:lvl3pPr>
            <a:lvl4pPr marL="741362" indent="0">
              <a:buFont typeface="Arial"/>
              <a:buNone/>
              <a:defRPr sz="1400"/>
            </a:lvl4pPr>
            <a:lvl5pPr marL="1374702" indent="0">
              <a:buNone/>
              <a:defRPr/>
            </a:lvl5pPr>
            <a:lvl6pPr marL="1831865" indent="0">
              <a:buNone/>
              <a:defRPr/>
            </a:lvl6pPr>
            <a:lvl7pPr marL="2289029" indent="0">
              <a:buNone/>
              <a:defRPr/>
            </a:lvl7pPr>
          </a:lstStyle>
          <a:p>
            <a:pPr marL="231775" marR="0" lvl="0" indent="-231775" algn="l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  <a:p>
            <a:pPr lvl="3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667250" y="1333501"/>
            <a:ext cx="4019550" cy="3802944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231775" marR="0" indent="-231775" algn="l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Char char="•"/>
              <a:tabLst/>
              <a:defRPr lang="en-US" sz="18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7525" indent="-285750">
              <a:buFont typeface="Arial"/>
              <a:buChar char="•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4538" indent="-227013" defTabSz="458788">
              <a:buFont typeface="Arial"/>
              <a:buChar char="•"/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77900" indent="-227013">
              <a:buFont typeface="Arial"/>
              <a:buChar char="•"/>
              <a:tabLst/>
              <a:defRPr sz="1400"/>
            </a:lvl4pPr>
          </a:lstStyle>
          <a:p>
            <a:pPr marL="231775" marR="0" lvl="0" indent="-231775" algn="l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marL="517525" lvl="1" indent="-285750" algn="l" defTabSz="457164" rtl="0" eaLnBrk="1" latinLnBrk="0" hangingPunct="1">
              <a:spcBef>
                <a:spcPct val="20000"/>
              </a:spcBef>
              <a:buFont typeface="Arial"/>
              <a:buChar char="•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1114869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1450790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1786710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-117070" y="2122631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-117070" y="0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-117070" y="335920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-117070" y="727308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608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al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/>
          <p:cNvSpPr/>
          <p:nvPr userDrawn="1"/>
        </p:nvSpPr>
        <p:spPr>
          <a:xfrm>
            <a:off x="0" y="228866"/>
            <a:ext cx="9144000" cy="524624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4792137" y="1354671"/>
            <a:ext cx="4351865" cy="385762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lumMod val="5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lvl="0" algn="ctr"/>
            <a:endParaRPr lang="en-US" dirty="0"/>
          </a:p>
        </p:txBody>
      </p:sp>
      <p:sp>
        <p:nvSpPr>
          <p:cNvPr id="37" name="Rectangle 36"/>
          <p:cNvSpPr/>
          <p:nvPr userDrawn="1"/>
        </p:nvSpPr>
        <p:spPr>
          <a:xfrm>
            <a:off x="-117070" y="1114869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-117070" y="1450790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-117070" y="1786710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-117070" y="2122631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/>
          <p:cNvSpPr/>
          <p:nvPr userDrawn="1"/>
        </p:nvSpPr>
        <p:spPr>
          <a:xfrm>
            <a:off x="-117070" y="0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-117070" y="335920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/>
          <p:cNvSpPr/>
          <p:nvPr userDrawn="1"/>
        </p:nvSpPr>
        <p:spPr>
          <a:xfrm>
            <a:off x="-117070" y="727308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57200" y="1333501"/>
            <a:ext cx="4019550" cy="3802944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342900" indent="-342900">
              <a:buFont typeface="Arial"/>
              <a:buChar char="•"/>
              <a:defRPr lang="en-US" sz="2400" b="1" smtClean="0"/>
            </a:lvl1pPr>
            <a:lvl2pPr marL="174625" indent="0">
              <a:buFont typeface="Arial"/>
              <a:buNone/>
              <a:defRPr lang="en-US" sz="2000" dirty="0" smtClean="0"/>
            </a:lvl2pPr>
            <a:lvl3pPr marL="685800" indent="-231775">
              <a:defRPr lang="en-US" sz="1800" dirty="0" smtClean="0"/>
            </a:lvl3pPr>
            <a:lvl4pPr marL="577904" indent="-342900">
              <a:buFont typeface="Arial"/>
              <a:buChar char="•"/>
              <a:defRPr/>
            </a:lvl4pPr>
            <a:lvl5pPr marL="1374702" indent="0">
              <a:buNone/>
              <a:defRPr/>
            </a:lvl5pPr>
            <a:lvl6pPr marL="1831865" indent="0">
              <a:buNone/>
              <a:defRPr/>
            </a:lvl6pPr>
            <a:lvl7pPr marL="2289029" indent="0">
              <a:buNone/>
              <a:defRPr/>
            </a:lvl7pPr>
          </a:lstStyle>
          <a:p>
            <a:pPr marL="231775" lvl="0" indent="-231775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Click icon to insert chart, graph, table, or SmartArt</a:t>
            </a:r>
          </a:p>
          <a:p>
            <a:pPr marL="406400" lvl="1" indent="-231775">
              <a:spcBef>
                <a:spcPts val="0"/>
              </a:spcBef>
              <a:spcAft>
                <a:spcPts val="600"/>
              </a:spcAft>
            </a:pPr>
            <a:endParaRPr lang="en-US" dirty="0"/>
          </a:p>
          <a:p>
            <a:pPr marL="1031784" lvl="2" indent="-231775">
              <a:spcBef>
                <a:spcPts val="0"/>
              </a:spcBef>
              <a:spcAft>
                <a:spcPts val="600"/>
              </a:spcAft>
            </a:pPr>
            <a:endParaRPr lang="en-US" dirty="0"/>
          </a:p>
          <a:p>
            <a:pPr marL="457140" lvl="0" indent="-231775">
              <a:spcBef>
                <a:spcPts val="0"/>
              </a:spcBef>
              <a:spcAft>
                <a:spcPts val="600"/>
              </a:spcAft>
            </a:pP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9306"/>
            <a:ext cx="8229600" cy="952500"/>
          </a:xfrm>
          <a:prstGeom prst="rect">
            <a:avLst/>
          </a:prstGeom>
        </p:spPr>
        <p:txBody>
          <a:bodyPr vert="horz" lIns="91433" tIns="45717" rIns="91433" bIns="45717"/>
          <a:lstStyle>
            <a:lvl1pPr algn="l">
              <a:defRPr sz="2400"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890770" y="1450790"/>
            <a:ext cx="3796030" cy="3685655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231775" marR="0" indent="-231775" algn="l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Char char="•"/>
              <a:tabLst/>
              <a:defRPr lang="en-US" sz="18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517525" indent="-285750">
              <a:buFont typeface="Arial"/>
              <a:buChar char="•"/>
              <a:defRPr lang="en-US" sz="1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744538" indent="-227013" defTabSz="458788">
              <a:buFont typeface="Arial"/>
              <a:buChar char="•"/>
              <a:defRPr lang="en-US" sz="14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977900" indent="-227013">
              <a:buFont typeface="Arial"/>
              <a:buChar char="•"/>
              <a:tabLst/>
              <a:defRPr sz="1400">
                <a:solidFill>
                  <a:srgbClr val="FFFFFF"/>
                </a:solidFill>
              </a:defRPr>
            </a:lvl4pPr>
          </a:lstStyle>
          <a:p>
            <a:pPr marL="231775" marR="0" lvl="0" indent="-231775" algn="l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marL="517525" lvl="1" indent="-285750" algn="l" defTabSz="457164" rtl="0" eaLnBrk="1" latinLnBrk="0" hangingPunct="1">
              <a:spcBef>
                <a:spcPct val="20000"/>
              </a:spcBef>
              <a:buFont typeface="Arial"/>
              <a:buChar char="•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93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ine-u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 userDrawn="1"/>
        </p:nvSpPr>
        <p:spPr>
          <a:xfrm>
            <a:off x="0" y="228866"/>
            <a:ext cx="9144000" cy="524624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9306"/>
            <a:ext cx="8229600" cy="952500"/>
          </a:xfrm>
          <a:prstGeom prst="rect">
            <a:avLst/>
          </a:prstGeom>
        </p:spPr>
        <p:txBody>
          <a:bodyPr vert="horz" lIns="91433" tIns="45717" rIns="91433" bIns="45717"/>
          <a:lstStyle>
            <a:lvl1pPr algn="l">
              <a:defRPr sz="24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1181807"/>
            <a:ext cx="3009900" cy="3439583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342873" marR="0" indent="-342873" algn="l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lang="en-US" sz="1500" smtClean="0"/>
            </a:lvl1pPr>
          </a:lstStyle>
          <a:p>
            <a:r>
              <a:rPr lang="en-US" sz="1500" dirty="0">
                <a:solidFill>
                  <a:prstClr val="black"/>
                </a:solidFill>
                <a:latin typeface="Helvetica"/>
              </a:rPr>
              <a:t>Click icon to insert photo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621390"/>
            <a:ext cx="2552700" cy="684389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400" i="1"/>
            </a:lvl1pPr>
            <a:lvl2pPr marL="457164" indent="0">
              <a:buNone/>
              <a:defRPr sz="1800" i="1"/>
            </a:lvl2pPr>
            <a:lvl3pPr marL="914327" indent="0">
              <a:buNone/>
              <a:defRPr sz="1800" i="1"/>
            </a:lvl3pPr>
            <a:lvl4pPr marL="1371491" indent="0">
              <a:buNone/>
              <a:defRPr sz="1800" i="1"/>
            </a:lvl4pPr>
            <a:lvl5pPr marL="1828654" indent="0">
              <a:buNone/>
              <a:defRPr sz="1800" i="1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17" hasCustomPrompt="1"/>
          </p:nvPr>
        </p:nvSpPr>
        <p:spPr>
          <a:xfrm>
            <a:off x="3073400" y="1181807"/>
            <a:ext cx="3009900" cy="3439583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342873" marR="0" indent="-342873" algn="l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lang="en-US" sz="1500" smtClean="0"/>
            </a:lvl1pPr>
          </a:lstStyle>
          <a:p>
            <a:r>
              <a:rPr lang="en-US" sz="1500" dirty="0">
                <a:solidFill>
                  <a:prstClr val="black"/>
                </a:solidFill>
                <a:latin typeface="Helvetica"/>
              </a:rPr>
              <a:t>Click icon to insert photo</a:t>
            </a:r>
            <a:endParaRPr lang="en-US" dirty="0"/>
          </a:p>
        </p:txBody>
      </p:sp>
      <p:sp>
        <p:nvSpPr>
          <p:cNvPr id="21" name="Picture Placeholder 14"/>
          <p:cNvSpPr>
            <a:spLocks noGrp="1"/>
          </p:cNvSpPr>
          <p:nvPr>
            <p:ph type="pic" sz="quarter" idx="18" hasCustomPrompt="1"/>
          </p:nvPr>
        </p:nvSpPr>
        <p:spPr>
          <a:xfrm>
            <a:off x="6140450" y="1181807"/>
            <a:ext cx="3009900" cy="3439583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342873" marR="0" indent="-342873" algn="l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lang="en-US" sz="1500" smtClean="0"/>
            </a:lvl1pPr>
          </a:lstStyle>
          <a:p>
            <a:r>
              <a:rPr lang="en-US" sz="1500" dirty="0">
                <a:solidFill>
                  <a:prstClr val="black"/>
                </a:solidFill>
                <a:latin typeface="Helvetica"/>
              </a:rPr>
              <a:t>Click icon to insert photo</a:t>
            </a:r>
            <a:endParaRPr 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-117070" y="1114869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/>
          <p:cNvSpPr/>
          <p:nvPr userDrawn="1"/>
        </p:nvSpPr>
        <p:spPr>
          <a:xfrm>
            <a:off x="-117070" y="1450790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-117070" y="1786710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-117070" y="2122631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-117070" y="0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/>
          <p:cNvSpPr/>
          <p:nvPr userDrawn="1"/>
        </p:nvSpPr>
        <p:spPr>
          <a:xfrm>
            <a:off x="-117070" y="335920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-117070" y="727308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9" hasCustomPrompt="1"/>
          </p:nvPr>
        </p:nvSpPr>
        <p:spPr>
          <a:xfrm>
            <a:off x="3530600" y="4621390"/>
            <a:ext cx="2552700" cy="684389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400" i="1"/>
            </a:lvl1pPr>
            <a:lvl2pPr marL="457164" indent="0">
              <a:buNone/>
              <a:defRPr sz="1800" i="1"/>
            </a:lvl2pPr>
            <a:lvl3pPr marL="914327" indent="0">
              <a:buNone/>
              <a:defRPr sz="1800" i="1"/>
            </a:lvl3pPr>
            <a:lvl4pPr marL="1371491" indent="0">
              <a:buNone/>
              <a:defRPr sz="1800" i="1"/>
            </a:lvl4pPr>
            <a:lvl5pPr marL="1828654" indent="0">
              <a:buNone/>
              <a:defRPr sz="1800" i="1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20" hasCustomPrompt="1"/>
          </p:nvPr>
        </p:nvSpPr>
        <p:spPr>
          <a:xfrm>
            <a:off x="6490238" y="4621390"/>
            <a:ext cx="2552700" cy="684389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400" i="1"/>
            </a:lvl1pPr>
            <a:lvl2pPr marL="457164" indent="0">
              <a:buNone/>
              <a:defRPr sz="1800" i="1"/>
            </a:lvl2pPr>
            <a:lvl3pPr marL="914327" indent="0">
              <a:buNone/>
              <a:defRPr sz="1800" i="1"/>
            </a:lvl3pPr>
            <a:lvl4pPr marL="1371491" indent="0">
              <a:buNone/>
              <a:defRPr sz="1800" i="1"/>
            </a:lvl4pPr>
            <a:lvl5pPr marL="1828654" indent="0">
              <a:buNone/>
              <a:defRPr sz="1800" i="1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</p:spTree>
    <p:extLst>
      <p:ext uri="{BB962C8B-B14F-4D97-AF65-F5344CB8AC3E}">
        <p14:creationId xmlns:p14="http://schemas.microsoft.com/office/powerpoint/2010/main" val="425075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>
                <a:lumMod val="50000"/>
              </a:schemeClr>
            </a:gs>
            <a:gs pos="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-1" y="0"/>
            <a:ext cx="2054087" cy="215438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pPr marL="0" marR="0" lvl="0" indent="0" algn="l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dirty="0">
                <a:solidFill>
                  <a:srgbClr val="FFFFFF"/>
                </a:solidFill>
              </a:rPr>
              <a:t>Los Alamos National Laboratory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7089913" y="5503333"/>
            <a:ext cx="2054087" cy="215438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pPr marL="0" marR="0" lvl="0" indent="0" algn="r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98DB38-404A-4299-AC7E-1FAF2EC53116}" type="datetime1">
              <a:rPr lang="en-US" sz="800" b="0" smtClean="0">
                <a:solidFill>
                  <a:srgbClr val="FFFFFF"/>
                </a:solidFill>
              </a:rPr>
              <a:t>11/7/18</a:t>
            </a:fld>
            <a:r>
              <a:rPr lang="en-US" sz="800" b="0">
                <a:solidFill>
                  <a:srgbClr val="FFFFFF"/>
                </a:solidFill>
              </a:rPr>
              <a:t>   </a:t>
            </a:r>
            <a:r>
              <a:rPr lang="en-US" sz="800" b="0" dirty="0">
                <a:solidFill>
                  <a:srgbClr val="FFFFFF"/>
                </a:solidFill>
              </a:rPr>
              <a:t>|   </a:t>
            </a:r>
            <a:fld id="{0E3383A8-03A5-2C4C-8EDC-330FC6B2C51C}" type="slidenum">
              <a:rPr lang="en-US" sz="800" b="0" smtClean="0">
                <a:solidFill>
                  <a:srgbClr val="FFFFFF"/>
                </a:solidFill>
              </a:rPr>
              <a:pPr marL="0" marR="0" lvl="0" indent="0" algn="r" defTabSz="4571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086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74" r:id="rId2"/>
    <p:sldLayoutId id="2147483649" r:id="rId3"/>
    <p:sldLayoutId id="2147483676" r:id="rId4"/>
    <p:sldLayoutId id="2147483657" r:id="rId5"/>
    <p:sldLayoutId id="2147483650" r:id="rId6"/>
    <p:sldLayoutId id="2147483652" r:id="rId7"/>
    <p:sldLayoutId id="2147483658" r:id="rId8"/>
    <p:sldLayoutId id="2147483653" r:id="rId9"/>
    <p:sldLayoutId id="2147483673" r:id="rId10"/>
    <p:sldLayoutId id="2147483655" r:id="rId11"/>
    <p:sldLayoutId id="2147483654" r:id="rId12"/>
    <p:sldLayoutId id="2147483656" r:id="rId13"/>
    <p:sldLayoutId id="2147483675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hf sldNum="0" hdr="0"/>
  <p:txStyles>
    <p:titleStyle>
      <a:lvl1pPr algn="ctr" defTabSz="457164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3" indent="-342873" algn="l" defTabSz="457164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0" indent="-285727" algn="l" defTabSz="457164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09" indent="-228582" algn="l" defTabSz="457164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72" indent="-228582" algn="l" defTabSz="457164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36" indent="-228582" algn="l" defTabSz="457164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99" indent="-228582" algn="l" defTabSz="45716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63" indent="-228582" algn="l" defTabSz="45716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27" indent="-228582" algn="l" defTabSz="45716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90" indent="-228582" algn="l" defTabSz="45716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4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27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1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54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17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81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45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08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pc/kraken" TargetMode="External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800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Stage 4 – Update Additional Master/Sub-Master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55CD18-865B-604D-ACE4-A8DC8E4AF0E9}"/>
              </a:ext>
            </a:extLst>
          </p:cNvPr>
          <p:cNvSpPr/>
          <p:nvPr/>
        </p:nvSpPr>
        <p:spPr>
          <a:xfrm>
            <a:off x="3137012" y="1339235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Git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650849-151E-FC4C-BD37-1F08FFFC26E1}"/>
              </a:ext>
            </a:extLst>
          </p:cNvPr>
          <p:cNvSpPr/>
          <p:nvPr/>
        </p:nvSpPr>
        <p:spPr>
          <a:xfrm>
            <a:off x="1741135" y="1343279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7E226B-61CE-B445-ACD1-1302FD57507B}"/>
              </a:ext>
            </a:extLst>
          </p:cNvPr>
          <p:cNvCxnSpPr>
            <a:cxnSpLocks/>
            <a:stCxn id="2" idx="1"/>
            <a:endCxn id="7" idx="3"/>
          </p:cNvCxnSpPr>
          <p:nvPr/>
        </p:nvCxnSpPr>
        <p:spPr>
          <a:xfrm flipH="1">
            <a:off x="2461326" y="1497030"/>
            <a:ext cx="675686" cy="40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26F7204-CC54-C74E-AACD-4F8D9FBD2868}"/>
              </a:ext>
            </a:extLst>
          </p:cNvPr>
          <p:cNvSpPr/>
          <p:nvPr/>
        </p:nvSpPr>
        <p:spPr>
          <a:xfrm>
            <a:off x="4532889" y="1343284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EF4AB8-BBE4-5F4C-AD36-D8FE2DD6AD84}"/>
              </a:ext>
            </a:extLst>
          </p:cNvPr>
          <p:cNvCxnSpPr>
            <a:cxnSpLocks/>
            <a:stCxn id="2" idx="3"/>
            <a:endCxn id="10" idx="1"/>
          </p:cNvCxnSpPr>
          <p:nvPr/>
        </p:nvCxnSpPr>
        <p:spPr>
          <a:xfrm>
            <a:off x="3857203" y="1497030"/>
            <a:ext cx="675686" cy="40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A5F21F7-5F9E-C143-A3B7-3A81ED9D52C5}"/>
              </a:ext>
            </a:extLst>
          </p:cNvPr>
          <p:cNvSpPr/>
          <p:nvPr/>
        </p:nvSpPr>
        <p:spPr>
          <a:xfrm>
            <a:off x="1629196" y="1990714"/>
            <a:ext cx="944071" cy="315589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2EC217-4BBB-BF41-8BCF-3114AB422F23}"/>
              </a:ext>
            </a:extLst>
          </p:cNvPr>
          <p:cNvSpPr/>
          <p:nvPr/>
        </p:nvSpPr>
        <p:spPr>
          <a:xfrm>
            <a:off x="3025073" y="1990787"/>
            <a:ext cx="944071" cy="315589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1401BC-2C12-9941-A7F1-D499BD04D87B}"/>
              </a:ext>
            </a:extLst>
          </p:cNvPr>
          <p:cNvSpPr/>
          <p:nvPr/>
        </p:nvSpPr>
        <p:spPr>
          <a:xfrm>
            <a:off x="4420950" y="1990714"/>
            <a:ext cx="94407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53B4DAC-E219-814D-9A5A-12F5D9DED4D0}"/>
              </a:ext>
            </a:extLst>
          </p:cNvPr>
          <p:cNvCxnSpPr>
            <a:cxnSpLocks/>
            <a:stCxn id="18" idx="0"/>
            <a:endCxn id="7" idx="2"/>
          </p:cNvCxnSpPr>
          <p:nvPr/>
        </p:nvCxnSpPr>
        <p:spPr>
          <a:xfrm flipH="1" flipV="1">
            <a:off x="2101231" y="1658868"/>
            <a:ext cx="1" cy="331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CDABE6-49E7-CF40-B7C4-074A1BF213F0}"/>
              </a:ext>
            </a:extLst>
          </p:cNvPr>
          <p:cNvCxnSpPr>
            <a:cxnSpLocks/>
            <a:stCxn id="10" idx="2"/>
            <a:endCxn id="20" idx="0"/>
          </p:cNvCxnSpPr>
          <p:nvPr/>
        </p:nvCxnSpPr>
        <p:spPr>
          <a:xfrm>
            <a:off x="4892985" y="1658873"/>
            <a:ext cx="1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9FFC4B5-4DDA-1640-9D02-6C89A450936B}"/>
              </a:ext>
            </a:extLst>
          </p:cNvPr>
          <p:cNvSpPr/>
          <p:nvPr/>
        </p:nvSpPr>
        <p:spPr>
          <a:xfrm>
            <a:off x="817294" y="3074973"/>
            <a:ext cx="1416107" cy="299406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A915017-DC23-DE43-B7DD-A96AEEB5BA82}"/>
              </a:ext>
            </a:extLst>
          </p:cNvPr>
          <p:cNvSpPr/>
          <p:nvPr/>
        </p:nvSpPr>
        <p:spPr>
          <a:xfrm>
            <a:off x="2693972" y="3074973"/>
            <a:ext cx="1416107" cy="299406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50250E-BF34-794B-AE76-126FC05F4A2A}"/>
              </a:ext>
            </a:extLst>
          </p:cNvPr>
          <p:cNvSpPr/>
          <p:nvPr/>
        </p:nvSpPr>
        <p:spPr>
          <a:xfrm>
            <a:off x="4572000" y="3074973"/>
            <a:ext cx="1416107" cy="2994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C0E2572-A47A-CB49-AA62-77EA4FA9E437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1525348" y="2306303"/>
            <a:ext cx="575884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3B8A226-49A5-2B46-A55E-0A3ABFB81A2C}"/>
              </a:ext>
            </a:extLst>
          </p:cNvPr>
          <p:cNvCxnSpPr>
            <a:cxnSpLocks/>
            <a:stCxn id="19" idx="0"/>
            <a:endCxn id="7" idx="2"/>
          </p:cNvCxnSpPr>
          <p:nvPr/>
        </p:nvCxnSpPr>
        <p:spPr>
          <a:xfrm flipH="1" flipV="1">
            <a:off x="2101231" y="1658868"/>
            <a:ext cx="1395878" cy="331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492DFB9-18B8-924E-9507-8CFA171C727B}"/>
              </a:ext>
            </a:extLst>
          </p:cNvPr>
          <p:cNvCxnSpPr>
            <a:cxnSpLocks/>
            <a:stCxn id="20" idx="0"/>
            <a:endCxn id="7" idx="2"/>
          </p:cNvCxnSpPr>
          <p:nvPr/>
        </p:nvCxnSpPr>
        <p:spPr>
          <a:xfrm flipH="1" flipV="1">
            <a:off x="2101231" y="1658868"/>
            <a:ext cx="2791755" cy="331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5ED9F26-8A2D-DA47-A15C-36D442A85495}"/>
              </a:ext>
            </a:extLst>
          </p:cNvPr>
          <p:cNvCxnSpPr>
            <a:cxnSpLocks/>
            <a:stCxn id="10" idx="2"/>
            <a:endCxn id="19" idx="0"/>
          </p:cNvCxnSpPr>
          <p:nvPr/>
        </p:nvCxnSpPr>
        <p:spPr>
          <a:xfrm flipH="1">
            <a:off x="3497109" y="1658873"/>
            <a:ext cx="1395876" cy="3319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A64F020-4A73-594A-8BA7-89786E7C91E4}"/>
              </a:ext>
            </a:extLst>
          </p:cNvPr>
          <p:cNvCxnSpPr>
            <a:cxnSpLocks/>
            <a:stCxn id="10" idx="2"/>
            <a:endCxn id="18" idx="0"/>
          </p:cNvCxnSpPr>
          <p:nvPr/>
        </p:nvCxnSpPr>
        <p:spPr>
          <a:xfrm flipH="1">
            <a:off x="2101232" y="1658873"/>
            <a:ext cx="2791753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6270DD5-911C-6C4C-84F1-107FA323E1A7}"/>
              </a:ext>
            </a:extLst>
          </p:cNvPr>
          <p:cNvCxnSpPr>
            <a:cxnSpLocks/>
            <a:stCxn id="19" idx="2"/>
            <a:endCxn id="28" idx="0"/>
          </p:cNvCxnSpPr>
          <p:nvPr/>
        </p:nvCxnSpPr>
        <p:spPr>
          <a:xfrm flipH="1">
            <a:off x="3402026" y="2306376"/>
            <a:ext cx="95083" cy="768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51891C2-B31F-8E43-B03B-1EBB876986E2}"/>
              </a:ext>
            </a:extLst>
          </p:cNvPr>
          <p:cNvCxnSpPr>
            <a:cxnSpLocks/>
            <a:stCxn id="20" idx="2"/>
            <a:endCxn id="29" idx="0"/>
          </p:cNvCxnSpPr>
          <p:nvPr/>
        </p:nvCxnSpPr>
        <p:spPr>
          <a:xfrm>
            <a:off x="4892986" y="2306303"/>
            <a:ext cx="387068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B610C768-0D36-E74C-891B-3218DEA16086}"/>
              </a:ext>
            </a:extLst>
          </p:cNvPr>
          <p:cNvSpPr/>
          <p:nvPr/>
        </p:nvSpPr>
        <p:spPr>
          <a:xfrm>
            <a:off x="975763" y="3552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23A6A53B-3258-C24D-A6C5-18E9413B7FD7}"/>
              </a:ext>
            </a:extLst>
          </p:cNvPr>
          <p:cNvSpPr/>
          <p:nvPr/>
        </p:nvSpPr>
        <p:spPr>
          <a:xfrm>
            <a:off x="1128163" y="37048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37A19569-6C9A-4D40-911C-CCB8EE91666E}"/>
              </a:ext>
            </a:extLst>
          </p:cNvPr>
          <p:cNvSpPr/>
          <p:nvPr/>
        </p:nvSpPr>
        <p:spPr>
          <a:xfrm>
            <a:off x="1280563" y="38572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23AC92D9-BC8D-FB46-8B98-3D67F1405188}"/>
              </a:ext>
            </a:extLst>
          </p:cNvPr>
          <p:cNvSpPr/>
          <p:nvPr/>
        </p:nvSpPr>
        <p:spPr>
          <a:xfrm>
            <a:off x="1432963" y="40096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A923F519-7AB6-8F43-9768-843040AC8187}"/>
              </a:ext>
            </a:extLst>
          </p:cNvPr>
          <p:cNvSpPr/>
          <p:nvPr/>
        </p:nvSpPr>
        <p:spPr>
          <a:xfrm>
            <a:off x="1585363" y="41620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0C6B943A-EF37-334F-BB10-6A9E4858261E}"/>
              </a:ext>
            </a:extLst>
          </p:cNvPr>
          <p:cNvSpPr/>
          <p:nvPr/>
        </p:nvSpPr>
        <p:spPr>
          <a:xfrm>
            <a:off x="1737763" y="4314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DB701DFD-C433-3845-8781-2A0F6EA2FB0B}"/>
              </a:ext>
            </a:extLst>
          </p:cNvPr>
          <p:cNvSpPr/>
          <p:nvPr/>
        </p:nvSpPr>
        <p:spPr>
          <a:xfrm>
            <a:off x="1890163" y="44668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CDF747C-3D50-4648-9B1B-F12FE18E5BF6}"/>
              </a:ext>
            </a:extLst>
          </p:cNvPr>
          <p:cNvSpPr/>
          <p:nvPr/>
        </p:nvSpPr>
        <p:spPr>
          <a:xfrm>
            <a:off x="2042563" y="46192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FE3CB66E-24E8-244A-9DB5-8B695A821775}"/>
              </a:ext>
            </a:extLst>
          </p:cNvPr>
          <p:cNvSpPr/>
          <p:nvPr/>
        </p:nvSpPr>
        <p:spPr>
          <a:xfrm>
            <a:off x="2194963" y="47716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D759A121-C385-DF42-A786-60B769B4B3B7}"/>
              </a:ext>
            </a:extLst>
          </p:cNvPr>
          <p:cNvSpPr/>
          <p:nvPr/>
        </p:nvSpPr>
        <p:spPr>
          <a:xfrm>
            <a:off x="2347363" y="49240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D8C698B-B765-5646-8F17-948FAB0D9F32}"/>
              </a:ext>
            </a:extLst>
          </p:cNvPr>
          <p:cNvSpPr/>
          <p:nvPr/>
        </p:nvSpPr>
        <p:spPr>
          <a:xfrm>
            <a:off x="2499763" y="5076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D7C2D024-7EAA-B840-93FC-FC83F8E211BE}"/>
              </a:ext>
            </a:extLst>
          </p:cNvPr>
          <p:cNvSpPr/>
          <p:nvPr/>
        </p:nvSpPr>
        <p:spPr>
          <a:xfrm>
            <a:off x="1640658" y="3548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01E41243-C40D-8B4A-BAA5-8D5A5D018392}"/>
              </a:ext>
            </a:extLst>
          </p:cNvPr>
          <p:cNvSpPr/>
          <p:nvPr/>
        </p:nvSpPr>
        <p:spPr>
          <a:xfrm>
            <a:off x="1793058" y="37008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633128E3-2895-8F44-A819-7B120D37BB74}"/>
              </a:ext>
            </a:extLst>
          </p:cNvPr>
          <p:cNvSpPr/>
          <p:nvPr/>
        </p:nvSpPr>
        <p:spPr>
          <a:xfrm>
            <a:off x="1945458" y="38532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A0BBD24E-64D8-1748-8CD0-ADEAEE1269AD}"/>
              </a:ext>
            </a:extLst>
          </p:cNvPr>
          <p:cNvSpPr/>
          <p:nvPr/>
        </p:nvSpPr>
        <p:spPr>
          <a:xfrm>
            <a:off x="2097858" y="40056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9A31E820-FEED-2249-8B6C-FA4238C507A0}"/>
              </a:ext>
            </a:extLst>
          </p:cNvPr>
          <p:cNvSpPr/>
          <p:nvPr/>
        </p:nvSpPr>
        <p:spPr>
          <a:xfrm>
            <a:off x="2250258" y="41580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7CA9C575-4769-FE4A-AD97-361FCD56E220}"/>
              </a:ext>
            </a:extLst>
          </p:cNvPr>
          <p:cNvSpPr/>
          <p:nvPr/>
        </p:nvSpPr>
        <p:spPr>
          <a:xfrm>
            <a:off x="2402658" y="4310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FC7D553A-3D8B-F84B-8B79-F8A01D81BBCC}"/>
              </a:ext>
            </a:extLst>
          </p:cNvPr>
          <p:cNvSpPr/>
          <p:nvPr/>
        </p:nvSpPr>
        <p:spPr>
          <a:xfrm>
            <a:off x="2555058" y="44628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CE784142-B5F7-0645-AE53-A1FF7AD20961}"/>
              </a:ext>
            </a:extLst>
          </p:cNvPr>
          <p:cNvSpPr/>
          <p:nvPr/>
        </p:nvSpPr>
        <p:spPr>
          <a:xfrm>
            <a:off x="2707458" y="46152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40335C61-5C6A-0345-B8C5-709B4C3002FC}"/>
              </a:ext>
            </a:extLst>
          </p:cNvPr>
          <p:cNvSpPr/>
          <p:nvPr/>
        </p:nvSpPr>
        <p:spPr>
          <a:xfrm>
            <a:off x="2859858" y="47676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2DEA4681-394D-9E4A-99D8-6623352F8FCA}"/>
              </a:ext>
            </a:extLst>
          </p:cNvPr>
          <p:cNvSpPr/>
          <p:nvPr/>
        </p:nvSpPr>
        <p:spPr>
          <a:xfrm>
            <a:off x="3012258" y="49200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6370F380-AB61-DD49-8FBB-5866C92E3B31}"/>
              </a:ext>
            </a:extLst>
          </p:cNvPr>
          <p:cNvSpPr/>
          <p:nvPr/>
        </p:nvSpPr>
        <p:spPr>
          <a:xfrm>
            <a:off x="3164658" y="5072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587EC1D1-DED7-4D48-A94D-826033C8343C}"/>
              </a:ext>
            </a:extLst>
          </p:cNvPr>
          <p:cNvSpPr/>
          <p:nvPr/>
        </p:nvSpPr>
        <p:spPr>
          <a:xfrm>
            <a:off x="2347362" y="3548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8B16DFFB-C285-7B44-89C2-1AA103F1444C}"/>
              </a:ext>
            </a:extLst>
          </p:cNvPr>
          <p:cNvSpPr/>
          <p:nvPr/>
        </p:nvSpPr>
        <p:spPr>
          <a:xfrm>
            <a:off x="2499762" y="37008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450EDD7D-392E-AF40-914E-80CF8C5B5275}"/>
              </a:ext>
            </a:extLst>
          </p:cNvPr>
          <p:cNvSpPr/>
          <p:nvPr/>
        </p:nvSpPr>
        <p:spPr>
          <a:xfrm>
            <a:off x="2652162" y="38532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E1809D4C-2527-5149-8287-A5B89582EBAD}"/>
              </a:ext>
            </a:extLst>
          </p:cNvPr>
          <p:cNvSpPr/>
          <p:nvPr/>
        </p:nvSpPr>
        <p:spPr>
          <a:xfrm>
            <a:off x="2804562" y="40056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CC21314D-0D0F-E447-B670-DD8BE2175251}"/>
              </a:ext>
            </a:extLst>
          </p:cNvPr>
          <p:cNvSpPr/>
          <p:nvPr/>
        </p:nvSpPr>
        <p:spPr>
          <a:xfrm>
            <a:off x="2956962" y="41580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686E2974-EA33-C74D-9E6E-58D6A67A28CA}"/>
              </a:ext>
            </a:extLst>
          </p:cNvPr>
          <p:cNvSpPr/>
          <p:nvPr/>
        </p:nvSpPr>
        <p:spPr>
          <a:xfrm>
            <a:off x="3109362" y="4310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94D536D9-1CCC-AE48-A2C3-E8C26DFCEC2D}"/>
              </a:ext>
            </a:extLst>
          </p:cNvPr>
          <p:cNvSpPr/>
          <p:nvPr/>
        </p:nvSpPr>
        <p:spPr>
          <a:xfrm>
            <a:off x="3261762" y="44628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B6736DDA-E4E1-9249-90B7-77F44B86C659}"/>
              </a:ext>
            </a:extLst>
          </p:cNvPr>
          <p:cNvSpPr/>
          <p:nvPr/>
        </p:nvSpPr>
        <p:spPr>
          <a:xfrm>
            <a:off x="3414162" y="46152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BD704188-BADD-7446-8451-B423AE49D262}"/>
              </a:ext>
            </a:extLst>
          </p:cNvPr>
          <p:cNvSpPr/>
          <p:nvPr/>
        </p:nvSpPr>
        <p:spPr>
          <a:xfrm>
            <a:off x="3566562" y="47676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414F0A90-7656-E646-BD82-3ABA4E806744}"/>
              </a:ext>
            </a:extLst>
          </p:cNvPr>
          <p:cNvSpPr/>
          <p:nvPr/>
        </p:nvSpPr>
        <p:spPr>
          <a:xfrm>
            <a:off x="3718962" y="49200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9B5D0D74-F16D-A24D-8BA2-7631285844FB}"/>
              </a:ext>
            </a:extLst>
          </p:cNvPr>
          <p:cNvSpPr/>
          <p:nvPr/>
        </p:nvSpPr>
        <p:spPr>
          <a:xfrm>
            <a:off x="3871362" y="5072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12F4A4FB-15A6-1547-B8E4-396393A1FE0E}"/>
              </a:ext>
            </a:extLst>
          </p:cNvPr>
          <p:cNvSpPr/>
          <p:nvPr/>
        </p:nvSpPr>
        <p:spPr>
          <a:xfrm>
            <a:off x="3054066" y="35592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ounded Rectangle 99">
            <a:extLst>
              <a:ext uri="{FF2B5EF4-FFF2-40B4-BE49-F238E27FC236}">
                <a16:creationId xmlns:a16="http://schemas.microsoft.com/office/drawing/2014/main" id="{242F5523-17F4-AD4C-A4D1-32B75588B6F2}"/>
              </a:ext>
            </a:extLst>
          </p:cNvPr>
          <p:cNvSpPr/>
          <p:nvPr/>
        </p:nvSpPr>
        <p:spPr>
          <a:xfrm>
            <a:off x="3206466" y="37116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1AA8276D-2852-3A45-B9C8-BC835FC4FDDE}"/>
              </a:ext>
            </a:extLst>
          </p:cNvPr>
          <p:cNvSpPr/>
          <p:nvPr/>
        </p:nvSpPr>
        <p:spPr>
          <a:xfrm>
            <a:off x="3358866" y="38640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47BAB8DC-C322-9B49-B014-CAE066124A80}"/>
              </a:ext>
            </a:extLst>
          </p:cNvPr>
          <p:cNvSpPr/>
          <p:nvPr/>
        </p:nvSpPr>
        <p:spPr>
          <a:xfrm>
            <a:off x="3511266" y="40164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BCCF6EAA-C30E-C849-BDEC-5B61481751C1}"/>
              </a:ext>
            </a:extLst>
          </p:cNvPr>
          <p:cNvSpPr/>
          <p:nvPr/>
        </p:nvSpPr>
        <p:spPr>
          <a:xfrm>
            <a:off x="3663666" y="41688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F467F178-570E-C340-8BCB-2C637BAB78F9}"/>
              </a:ext>
            </a:extLst>
          </p:cNvPr>
          <p:cNvSpPr/>
          <p:nvPr/>
        </p:nvSpPr>
        <p:spPr>
          <a:xfrm>
            <a:off x="3816066" y="43212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0414865A-A54E-5442-882F-3D2C62976AFE}"/>
              </a:ext>
            </a:extLst>
          </p:cNvPr>
          <p:cNvSpPr/>
          <p:nvPr/>
        </p:nvSpPr>
        <p:spPr>
          <a:xfrm>
            <a:off x="3968466" y="44736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49D92CE-4B12-1242-9130-6FADF707BB8F}"/>
              </a:ext>
            </a:extLst>
          </p:cNvPr>
          <p:cNvSpPr/>
          <p:nvPr/>
        </p:nvSpPr>
        <p:spPr>
          <a:xfrm>
            <a:off x="4120866" y="46260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A643F34-F0D5-B64D-B294-B6A73D237685}"/>
              </a:ext>
            </a:extLst>
          </p:cNvPr>
          <p:cNvSpPr/>
          <p:nvPr/>
        </p:nvSpPr>
        <p:spPr>
          <a:xfrm>
            <a:off x="4273266" y="47784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FC715084-11F6-B54F-A96C-6EC90899AC5D}"/>
              </a:ext>
            </a:extLst>
          </p:cNvPr>
          <p:cNvSpPr/>
          <p:nvPr/>
        </p:nvSpPr>
        <p:spPr>
          <a:xfrm>
            <a:off x="4425666" y="49308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CBAD923E-567F-BF4D-98D1-52CB95F1C1CC}"/>
              </a:ext>
            </a:extLst>
          </p:cNvPr>
          <p:cNvSpPr/>
          <p:nvPr/>
        </p:nvSpPr>
        <p:spPr>
          <a:xfrm>
            <a:off x="4578066" y="50832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7DFA66C8-2982-3B47-AEAD-E9CAF91F8372}"/>
              </a:ext>
            </a:extLst>
          </p:cNvPr>
          <p:cNvSpPr/>
          <p:nvPr/>
        </p:nvSpPr>
        <p:spPr>
          <a:xfrm>
            <a:off x="3718961" y="3555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877330AD-86E3-594B-8B6C-04EA661823FD}"/>
              </a:ext>
            </a:extLst>
          </p:cNvPr>
          <p:cNvSpPr/>
          <p:nvPr/>
        </p:nvSpPr>
        <p:spPr>
          <a:xfrm>
            <a:off x="3871361" y="37076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9B3D6488-2F7B-494D-9B9F-E41834A53F59}"/>
              </a:ext>
            </a:extLst>
          </p:cNvPr>
          <p:cNvSpPr/>
          <p:nvPr/>
        </p:nvSpPr>
        <p:spPr>
          <a:xfrm>
            <a:off x="4023761" y="38600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A58DB0F4-EEBB-AB4E-AA98-27BB3F44015E}"/>
              </a:ext>
            </a:extLst>
          </p:cNvPr>
          <p:cNvSpPr/>
          <p:nvPr/>
        </p:nvSpPr>
        <p:spPr>
          <a:xfrm>
            <a:off x="4176161" y="40124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4E119E6-96A8-4A46-9121-EEF6970A35FC}"/>
              </a:ext>
            </a:extLst>
          </p:cNvPr>
          <p:cNvSpPr/>
          <p:nvPr/>
        </p:nvSpPr>
        <p:spPr>
          <a:xfrm>
            <a:off x="4328561" y="41648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D133A6D4-C955-AD4B-9D76-938D95BD8E7A}"/>
              </a:ext>
            </a:extLst>
          </p:cNvPr>
          <p:cNvSpPr/>
          <p:nvPr/>
        </p:nvSpPr>
        <p:spPr>
          <a:xfrm>
            <a:off x="4480961" y="4317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A56B2369-767B-3346-BBB3-B48714AC53BC}"/>
              </a:ext>
            </a:extLst>
          </p:cNvPr>
          <p:cNvSpPr/>
          <p:nvPr/>
        </p:nvSpPr>
        <p:spPr>
          <a:xfrm>
            <a:off x="4633361" y="44696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857218E3-1C2B-394D-AAE7-1190815B7B82}"/>
              </a:ext>
            </a:extLst>
          </p:cNvPr>
          <p:cNvSpPr/>
          <p:nvPr/>
        </p:nvSpPr>
        <p:spPr>
          <a:xfrm>
            <a:off x="4785761" y="46220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817E2EE3-BCE9-8849-B307-F2905AF2F6CF}"/>
              </a:ext>
            </a:extLst>
          </p:cNvPr>
          <p:cNvSpPr/>
          <p:nvPr/>
        </p:nvSpPr>
        <p:spPr>
          <a:xfrm>
            <a:off x="4938161" y="47744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6323BDB3-84DD-8247-94AD-69CA3931D945}"/>
              </a:ext>
            </a:extLst>
          </p:cNvPr>
          <p:cNvSpPr/>
          <p:nvPr/>
        </p:nvSpPr>
        <p:spPr>
          <a:xfrm>
            <a:off x="5090561" y="49268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B2AA2B8-3AA9-5B4C-A0BE-7813D2CE3B1D}"/>
              </a:ext>
            </a:extLst>
          </p:cNvPr>
          <p:cNvSpPr/>
          <p:nvPr/>
        </p:nvSpPr>
        <p:spPr>
          <a:xfrm>
            <a:off x="5242961" y="5079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7CD2E088-9524-154F-B25E-0EE1C62DD439}"/>
              </a:ext>
            </a:extLst>
          </p:cNvPr>
          <p:cNvSpPr/>
          <p:nvPr/>
        </p:nvSpPr>
        <p:spPr>
          <a:xfrm>
            <a:off x="4425665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81F45CC7-15A7-E04C-8A42-A6115DE27B03}"/>
              </a:ext>
            </a:extLst>
          </p:cNvPr>
          <p:cNvSpPr/>
          <p:nvPr/>
        </p:nvSpPr>
        <p:spPr>
          <a:xfrm>
            <a:off x="4578065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98CC9984-A77D-814B-AC78-0365B5A9CEA5}"/>
              </a:ext>
            </a:extLst>
          </p:cNvPr>
          <p:cNvSpPr/>
          <p:nvPr/>
        </p:nvSpPr>
        <p:spPr>
          <a:xfrm>
            <a:off x="4730465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ounded Rectangle 123">
            <a:extLst>
              <a:ext uri="{FF2B5EF4-FFF2-40B4-BE49-F238E27FC236}">
                <a16:creationId xmlns:a16="http://schemas.microsoft.com/office/drawing/2014/main" id="{1B1AA239-7358-9149-98AC-DAE716A5DD4A}"/>
              </a:ext>
            </a:extLst>
          </p:cNvPr>
          <p:cNvSpPr/>
          <p:nvPr/>
        </p:nvSpPr>
        <p:spPr>
          <a:xfrm>
            <a:off x="4882865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18E86E92-77F8-224E-8FF0-9B3BB32609CD}"/>
              </a:ext>
            </a:extLst>
          </p:cNvPr>
          <p:cNvSpPr/>
          <p:nvPr/>
        </p:nvSpPr>
        <p:spPr>
          <a:xfrm>
            <a:off x="5035265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D83DAC99-8005-444F-8B94-2BE93118106F}"/>
              </a:ext>
            </a:extLst>
          </p:cNvPr>
          <p:cNvSpPr/>
          <p:nvPr/>
        </p:nvSpPr>
        <p:spPr>
          <a:xfrm>
            <a:off x="5187665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DC8359FB-D365-0246-B824-E8BDBBCF6194}"/>
              </a:ext>
            </a:extLst>
          </p:cNvPr>
          <p:cNvSpPr/>
          <p:nvPr/>
        </p:nvSpPr>
        <p:spPr>
          <a:xfrm>
            <a:off x="5340065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48128643-79B7-EF4B-8533-2FE8749EA4E4}"/>
              </a:ext>
            </a:extLst>
          </p:cNvPr>
          <p:cNvSpPr/>
          <p:nvPr/>
        </p:nvSpPr>
        <p:spPr>
          <a:xfrm>
            <a:off x="5492465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ounded Rectangle 128">
            <a:extLst>
              <a:ext uri="{FF2B5EF4-FFF2-40B4-BE49-F238E27FC236}">
                <a16:creationId xmlns:a16="http://schemas.microsoft.com/office/drawing/2014/main" id="{A66B0C3F-858A-6D4F-B438-1DCE1E553A7A}"/>
              </a:ext>
            </a:extLst>
          </p:cNvPr>
          <p:cNvSpPr/>
          <p:nvPr/>
        </p:nvSpPr>
        <p:spPr>
          <a:xfrm>
            <a:off x="5644865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DE0F9116-93D9-ED47-A229-11CB5C8624CC}"/>
              </a:ext>
            </a:extLst>
          </p:cNvPr>
          <p:cNvSpPr/>
          <p:nvPr/>
        </p:nvSpPr>
        <p:spPr>
          <a:xfrm>
            <a:off x="5797265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ounded Rectangle 130">
            <a:extLst>
              <a:ext uri="{FF2B5EF4-FFF2-40B4-BE49-F238E27FC236}">
                <a16:creationId xmlns:a16="http://schemas.microsoft.com/office/drawing/2014/main" id="{B64E63BE-E02F-E542-9E21-01D28B390D3F}"/>
              </a:ext>
            </a:extLst>
          </p:cNvPr>
          <p:cNvSpPr/>
          <p:nvPr/>
        </p:nvSpPr>
        <p:spPr>
          <a:xfrm>
            <a:off x="5949665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351B8A0F-B8FD-E94A-AC38-CDA45BA5E5A0}"/>
              </a:ext>
            </a:extLst>
          </p:cNvPr>
          <p:cNvSpPr/>
          <p:nvPr/>
        </p:nvSpPr>
        <p:spPr>
          <a:xfrm>
            <a:off x="5176200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17C44BE0-A8A5-7F41-96BE-EC00856A73B8}"/>
              </a:ext>
            </a:extLst>
          </p:cNvPr>
          <p:cNvSpPr/>
          <p:nvPr/>
        </p:nvSpPr>
        <p:spPr>
          <a:xfrm>
            <a:off x="5328600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7C0F81DD-0499-4F4F-B65F-BCA8FF96BCB8}"/>
              </a:ext>
            </a:extLst>
          </p:cNvPr>
          <p:cNvSpPr/>
          <p:nvPr/>
        </p:nvSpPr>
        <p:spPr>
          <a:xfrm>
            <a:off x="5481000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ounded Rectangle 134">
            <a:extLst>
              <a:ext uri="{FF2B5EF4-FFF2-40B4-BE49-F238E27FC236}">
                <a16:creationId xmlns:a16="http://schemas.microsoft.com/office/drawing/2014/main" id="{21142F64-1DBF-9C4F-B808-9D80340A5D2C}"/>
              </a:ext>
            </a:extLst>
          </p:cNvPr>
          <p:cNvSpPr/>
          <p:nvPr/>
        </p:nvSpPr>
        <p:spPr>
          <a:xfrm>
            <a:off x="5633400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1FD9F880-5E69-F04E-87B0-25E10FA73BB9}"/>
              </a:ext>
            </a:extLst>
          </p:cNvPr>
          <p:cNvSpPr/>
          <p:nvPr/>
        </p:nvSpPr>
        <p:spPr>
          <a:xfrm>
            <a:off x="5785800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03DF1F67-697A-B34F-9F3E-B75C3D52EFA4}"/>
              </a:ext>
            </a:extLst>
          </p:cNvPr>
          <p:cNvSpPr/>
          <p:nvPr/>
        </p:nvSpPr>
        <p:spPr>
          <a:xfrm>
            <a:off x="5938200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ounded Rectangle 137">
            <a:extLst>
              <a:ext uri="{FF2B5EF4-FFF2-40B4-BE49-F238E27FC236}">
                <a16:creationId xmlns:a16="http://schemas.microsoft.com/office/drawing/2014/main" id="{8DB8A55C-1F95-3447-B222-563B2AA0F8AD}"/>
              </a:ext>
            </a:extLst>
          </p:cNvPr>
          <p:cNvSpPr/>
          <p:nvPr/>
        </p:nvSpPr>
        <p:spPr>
          <a:xfrm>
            <a:off x="6090600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ounded Rectangle 138">
            <a:extLst>
              <a:ext uri="{FF2B5EF4-FFF2-40B4-BE49-F238E27FC236}">
                <a16:creationId xmlns:a16="http://schemas.microsoft.com/office/drawing/2014/main" id="{9EB91B25-C70B-7D47-87CC-994EA2392D0F}"/>
              </a:ext>
            </a:extLst>
          </p:cNvPr>
          <p:cNvSpPr/>
          <p:nvPr/>
        </p:nvSpPr>
        <p:spPr>
          <a:xfrm>
            <a:off x="6243000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A7973994-DEF3-9248-98E5-54AD70A78D99}"/>
              </a:ext>
            </a:extLst>
          </p:cNvPr>
          <p:cNvSpPr/>
          <p:nvPr/>
        </p:nvSpPr>
        <p:spPr>
          <a:xfrm>
            <a:off x="6395400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ounded Rectangle 140">
            <a:extLst>
              <a:ext uri="{FF2B5EF4-FFF2-40B4-BE49-F238E27FC236}">
                <a16:creationId xmlns:a16="http://schemas.microsoft.com/office/drawing/2014/main" id="{27195A3E-7DC5-504D-A777-479D10C8559E}"/>
              </a:ext>
            </a:extLst>
          </p:cNvPr>
          <p:cNvSpPr/>
          <p:nvPr/>
        </p:nvSpPr>
        <p:spPr>
          <a:xfrm>
            <a:off x="6547800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EB6E4BEE-DB5A-3247-A559-FED31F384354}"/>
              </a:ext>
            </a:extLst>
          </p:cNvPr>
          <p:cNvSpPr/>
          <p:nvPr/>
        </p:nvSpPr>
        <p:spPr>
          <a:xfrm>
            <a:off x="6700200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1DE88743-D87C-BA4E-86D1-CF01619FA098}"/>
              </a:ext>
            </a:extLst>
          </p:cNvPr>
          <p:cNvSpPr/>
          <p:nvPr/>
        </p:nvSpPr>
        <p:spPr>
          <a:xfrm>
            <a:off x="2956962" y="1082237"/>
            <a:ext cx="900241" cy="5725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Gitlab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5BABDE16-4028-FD42-B598-6701B14C3086}"/>
              </a:ext>
            </a:extLst>
          </p:cNvPr>
          <p:cNvSpPr/>
          <p:nvPr/>
        </p:nvSpPr>
        <p:spPr>
          <a:xfrm>
            <a:off x="1561085" y="1078193"/>
            <a:ext cx="900241" cy="58067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Server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A2C3FD00-EDC1-5C4A-BB05-041791F39BB2}"/>
              </a:ext>
            </a:extLst>
          </p:cNvPr>
          <p:cNvSpPr/>
          <p:nvPr/>
        </p:nvSpPr>
        <p:spPr>
          <a:xfrm>
            <a:off x="4532889" y="1082236"/>
            <a:ext cx="900241" cy="5766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 </a:t>
            </a:r>
            <a:r>
              <a:rPr lang="en-US" dirty="0" err="1"/>
              <a:t>Mgmt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46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Final Stage – Continue to reboot nodes into new images once jobs complete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55CD18-865B-604D-ACE4-A8DC8E4AF0E9}"/>
              </a:ext>
            </a:extLst>
          </p:cNvPr>
          <p:cNvSpPr/>
          <p:nvPr/>
        </p:nvSpPr>
        <p:spPr>
          <a:xfrm>
            <a:off x="3137012" y="1339235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Git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650849-151E-FC4C-BD37-1F08FFFC26E1}"/>
              </a:ext>
            </a:extLst>
          </p:cNvPr>
          <p:cNvSpPr/>
          <p:nvPr/>
        </p:nvSpPr>
        <p:spPr>
          <a:xfrm>
            <a:off x="1741135" y="1343279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7E226B-61CE-B445-ACD1-1302FD57507B}"/>
              </a:ext>
            </a:extLst>
          </p:cNvPr>
          <p:cNvCxnSpPr>
            <a:cxnSpLocks/>
            <a:stCxn id="2" idx="1"/>
            <a:endCxn id="7" idx="3"/>
          </p:cNvCxnSpPr>
          <p:nvPr/>
        </p:nvCxnSpPr>
        <p:spPr>
          <a:xfrm flipH="1">
            <a:off x="2461326" y="1497030"/>
            <a:ext cx="675686" cy="40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26F7204-CC54-C74E-AACD-4F8D9FBD2868}"/>
              </a:ext>
            </a:extLst>
          </p:cNvPr>
          <p:cNvSpPr/>
          <p:nvPr/>
        </p:nvSpPr>
        <p:spPr>
          <a:xfrm>
            <a:off x="4532889" y="1343284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EF4AB8-BBE4-5F4C-AD36-D8FE2DD6AD84}"/>
              </a:ext>
            </a:extLst>
          </p:cNvPr>
          <p:cNvCxnSpPr>
            <a:cxnSpLocks/>
            <a:stCxn id="2" idx="3"/>
            <a:endCxn id="10" idx="1"/>
          </p:cNvCxnSpPr>
          <p:nvPr/>
        </p:nvCxnSpPr>
        <p:spPr>
          <a:xfrm>
            <a:off x="3857203" y="1497030"/>
            <a:ext cx="675686" cy="40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A5F21F7-5F9E-C143-A3B7-3A81ED9D52C5}"/>
              </a:ext>
            </a:extLst>
          </p:cNvPr>
          <p:cNvSpPr/>
          <p:nvPr/>
        </p:nvSpPr>
        <p:spPr>
          <a:xfrm>
            <a:off x="1629196" y="1990714"/>
            <a:ext cx="944071" cy="315589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2EC217-4BBB-BF41-8BCF-3114AB422F23}"/>
              </a:ext>
            </a:extLst>
          </p:cNvPr>
          <p:cNvSpPr/>
          <p:nvPr/>
        </p:nvSpPr>
        <p:spPr>
          <a:xfrm>
            <a:off x="3025073" y="1990787"/>
            <a:ext cx="944071" cy="315589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1401BC-2C12-9941-A7F1-D499BD04D87B}"/>
              </a:ext>
            </a:extLst>
          </p:cNvPr>
          <p:cNvSpPr/>
          <p:nvPr/>
        </p:nvSpPr>
        <p:spPr>
          <a:xfrm>
            <a:off x="4420950" y="1990714"/>
            <a:ext cx="944071" cy="315589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53B4DAC-E219-814D-9A5A-12F5D9DED4D0}"/>
              </a:ext>
            </a:extLst>
          </p:cNvPr>
          <p:cNvCxnSpPr>
            <a:cxnSpLocks/>
            <a:stCxn id="18" idx="0"/>
            <a:endCxn id="7" idx="2"/>
          </p:cNvCxnSpPr>
          <p:nvPr/>
        </p:nvCxnSpPr>
        <p:spPr>
          <a:xfrm flipH="1" flipV="1">
            <a:off x="2101231" y="1658868"/>
            <a:ext cx="1" cy="331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CDABE6-49E7-CF40-B7C4-074A1BF213F0}"/>
              </a:ext>
            </a:extLst>
          </p:cNvPr>
          <p:cNvCxnSpPr>
            <a:cxnSpLocks/>
            <a:stCxn id="10" idx="2"/>
            <a:endCxn id="20" idx="0"/>
          </p:cNvCxnSpPr>
          <p:nvPr/>
        </p:nvCxnSpPr>
        <p:spPr>
          <a:xfrm>
            <a:off x="4892985" y="1658873"/>
            <a:ext cx="1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9FFC4B5-4DDA-1640-9D02-6C89A450936B}"/>
              </a:ext>
            </a:extLst>
          </p:cNvPr>
          <p:cNvSpPr/>
          <p:nvPr/>
        </p:nvSpPr>
        <p:spPr>
          <a:xfrm>
            <a:off x="817294" y="3074973"/>
            <a:ext cx="1416107" cy="299406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A915017-DC23-DE43-B7DD-A96AEEB5BA82}"/>
              </a:ext>
            </a:extLst>
          </p:cNvPr>
          <p:cNvSpPr/>
          <p:nvPr/>
        </p:nvSpPr>
        <p:spPr>
          <a:xfrm>
            <a:off x="2693972" y="3074973"/>
            <a:ext cx="1416107" cy="299406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50250E-BF34-794B-AE76-126FC05F4A2A}"/>
              </a:ext>
            </a:extLst>
          </p:cNvPr>
          <p:cNvSpPr/>
          <p:nvPr/>
        </p:nvSpPr>
        <p:spPr>
          <a:xfrm>
            <a:off x="4572000" y="3074973"/>
            <a:ext cx="1416107" cy="299406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C0E2572-A47A-CB49-AA62-77EA4FA9E437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1525348" y="2306303"/>
            <a:ext cx="575884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3B8A226-49A5-2B46-A55E-0A3ABFB81A2C}"/>
              </a:ext>
            </a:extLst>
          </p:cNvPr>
          <p:cNvCxnSpPr>
            <a:cxnSpLocks/>
            <a:stCxn id="19" idx="0"/>
            <a:endCxn id="7" idx="2"/>
          </p:cNvCxnSpPr>
          <p:nvPr/>
        </p:nvCxnSpPr>
        <p:spPr>
          <a:xfrm flipH="1" flipV="1">
            <a:off x="2101231" y="1658868"/>
            <a:ext cx="1395878" cy="331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492DFB9-18B8-924E-9507-8CFA171C727B}"/>
              </a:ext>
            </a:extLst>
          </p:cNvPr>
          <p:cNvCxnSpPr>
            <a:cxnSpLocks/>
            <a:stCxn id="20" idx="0"/>
            <a:endCxn id="7" idx="2"/>
          </p:cNvCxnSpPr>
          <p:nvPr/>
        </p:nvCxnSpPr>
        <p:spPr>
          <a:xfrm flipH="1" flipV="1">
            <a:off x="2101231" y="1658868"/>
            <a:ext cx="2791755" cy="331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5ED9F26-8A2D-DA47-A15C-36D442A85495}"/>
              </a:ext>
            </a:extLst>
          </p:cNvPr>
          <p:cNvCxnSpPr>
            <a:cxnSpLocks/>
            <a:stCxn id="10" idx="2"/>
            <a:endCxn id="19" idx="0"/>
          </p:cNvCxnSpPr>
          <p:nvPr/>
        </p:nvCxnSpPr>
        <p:spPr>
          <a:xfrm flipH="1">
            <a:off x="3497109" y="1658873"/>
            <a:ext cx="1395876" cy="3319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A64F020-4A73-594A-8BA7-89786E7C91E4}"/>
              </a:ext>
            </a:extLst>
          </p:cNvPr>
          <p:cNvCxnSpPr>
            <a:cxnSpLocks/>
            <a:stCxn id="10" idx="2"/>
            <a:endCxn id="18" idx="0"/>
          </p:cNvCxnSpPr>
          <p:nvPr/>
        </p:nvCxnSpPr>
        <p:spPr>
          <a:xfrm flipH="1">
            <a:off x="2101232" y="1658873"/>
            <a:ext cx="2791753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6270DD5-911C-6C4C-84F1-107FA323E1A7}"/>
              </a:ext>
            </a:extLst>
          </p:cNvPr>
          <p:cNvCxnSpPr>
            <a:cxnSpLocks/>
            <a:stCxn id="19" idx="2"/>
            <a:endCxn id="28" idx="0"/>
          </p:cNvCxnSpPr>
          <p:nvPr/>
        </p:nvCxnSpPr>
        <p:spPr>
          <a:xfrm flipH="1">
            <a:off x="3402026" y="2306376"/>
            <a:ext cx="95083" cy="768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51891C2-B31F-8E43-B03B-1EBB876986E2}"/>
              </a:ext>
            </a:extLst>
          </p:cNvPr>
          <p:cNvCxnSpPr>
            <a:cxnSpLocks/>
            <a:stCxn id="20" idx="2"/>
            <a:endCxn id="29" idx="0"/>
          </p:cNvCxnSpPr>
          <p:nvPr/>
        </p:nvCxnSpPr>
        <p:spPr>
          <a:xfrm>
            <a:off x="4892986" y="2306303"/>
            <a:ext cx="387068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B610C768-0D36-E74C-891B-3218DEA16086}"/>
              </a:ext>
            </a:extLst>
          </p:cNvPr>
          <p:cNvSpPr/>
          <p:nvPr/>
        </p:nvSpPr>
        <p:spPr>
          <a:xfrm>
            <a:off x="975763" y="3552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23A6A53B-3258-C24D-A6C5-18E9413B7FD7}"/>
              </a:ext>
            </a:extLst>
          </p:cNvPr>
          <p:cNvSpPr/>
          <p:nvPr/>
        </p:nvSpPr>
        <p:spPr>
          <a:xfrm>
            <a:off x="1128163" y="37048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37A19569-6C9A-4D40-911C-CCB8EE91666E}"/>
              </a:ext>
            </a:extLst>
          </p:cNvPr>
          <p:cNvSpPr/>
          <p:nvPr/>
        </p:nvSpPr>
        <p:spPr>
          <a:xfrm>
            <a:off x="1280563" y="38572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23AC92D9-BC8D-FB46-8B98-3D67F1405188}"/>
              </a:ext>
            </a:extLst>
          </p:cNvPr>
          <p:cNvSpPr/>
          <p:nvPr/>
        </p:nvSpPr>
        <p:spPr>
          <a:xfrm>
            <a:off x="1432963" y="40096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A923F519-7AB6-8F43-9768-843040AC8187}"/>
              </a:ext>
            </a:extLst>
          </p:cNvPr>
          <p:cNvSpPr/>
          <p:nvPr/>
        </p:nvSpPr>
        <p:spPr>
          <a:xfrm>
            <a:off x="1585363" y="41620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0C6B943A-EF37-334F-BB10-6A9E4858261E}"/>
              </a:ext>
            </a:extLst>
          </p:cNvPr>
          <p:cNvSpPr/>
          <p:nvPr/>
        </p:nvSpPr>
        <p:spPr>
          <a:xfrm>
            <a:off x="1737763" y="4314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DB701DFD-C433-3845-8781-2A0F6EA2FB0B}"/>
              </a:ext>
            </a:extLst>
          </p:cNvPr>
          <p:cNvSpPr/>
          <p:nvPr/>
        </p:nvSpPr>
        <p:spPr>
          <a:xfrm>
            <a:off x="1890163" y="44668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CDF747C-3D50-4648-9B1B-F12FE18E5BF6}"/>
              </a:ext>
            </a:extLst>
          </p:cNvPr>
          <p:cNvSpPr/>
          <p:nvPr/>
        </p:nvSpPr>
        <p:spPr>
          <a:xfrm>
            <a:off x="2042563" y="46192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FE3CB66E-24E8-244A-9DB5-8B695A821775}"/>
              </a:ext>
            </a:extLst>
          </p:cNvPr>
          <p:cNvSpPr/>
          <p:nvPr/>
        </p:nvSpPr>
        <p:spPr>
          <a:xfrm>
            <a:off x="2194963" y="47716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D759A121-C385-DF42-A786-60B769B4B3B7}"/>
              </a:ext>
            </a:extLst>
          </p:cNvPr>
          <p:cNvSpPr/>
          <p:nvPr/>
        </p:nvSpPr>
        <p:spPr>
          <a:xfrm>
            <a:off x="2347363" y="49240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D8C698B-B765-5646-8F17-948FAB0D9F32}"/>
              </a:ext>
            </a:extLst>
          </p:cNvPr>
          <p:cNvSpPr/>
          <p:nvPr/>
        </p:nvSpPr>
        <p:spPr>
          <a:xfrm>
            <a:off x="2499763" y="5076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D7C2D024-7EAA-B840-93FC-FC83F8E211BE}"/>
              </a:ext>
            </a:extLst>
          </p:cNvPr>
          <p:cNvSpPr/>
          <p:nvPr/>
        </p:nvSpPr>
        <p:spPr>
          <a:xfrm>
            <a:off x="1640658" y="3548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01E41243-C40D-8B4A-BAA5-8D5A5D018392}"/>
              </a:ext>
            </a:extLst>
          </p:cNvPr>
          <p:cNvSpPr/>
          <p:nvPr/>
        </p:nvSpPr>
        <p:spPr>
          <a:xfrm>
            <a:off x="1793058" y="37008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633128E3-2895-8F44-A819-7B120D37BB74}"/>
              </a:ext>
            </a:extLst>
          </p:cNvPr>
          <p:cNvSpPr/>
          <p:nvPr/>
        </p:nvSpPr>
        <p:spPr>
          <a:xfrm>
            <a:off x="1945458" y="38532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A0BBD24E-64D8-1748-8CD0-ADEAEE1269AD}"/>
              </a:ext>
            </a:extLst>
          </p:cNvPr>
          <p:cNvSpPr/>
          <p:nvPr/>
        </p:nvSpPr>
        <p:spPr>
          <a:xfrm>
            <a:off x="2097858" y="40056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9A31E820-FEED-2249-8B6C-FA4238C507A0}"/>
              </a:ext>
            </a:extLst>
          </p:cNvPr>
          <p:cNvSpPr/>
          <p:nvPr/>
        </p:nvSpPr>
        <p:spPr>
          <a:xfrm>
            <a:off x="2250258" y="41580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7CA9C575-4769-FE4A-AD97-361FCD56E220}"/>
              </a:ext>
            </a:extLst>
          </p:cNvPr>
          <p:cNvSpPr/>
          <p:nvPr/>
        </p:nvSpPr>
        <p:spPr>
          <a:xfrm>
            <a:off x="2402658" y="4310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FC7D553A-3D8B-F84B-8B79-F8A01D81BBCC}"/>
              </a:ext>
            </a:extLst>
          </p:cNvPr>
          <p:cNvSpPr/>
          <p:nvPr/>
        </p:nvSpPr>
        <p:spPr>
          <a:xfrm>
            <a:off x="2555058" y="44628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CE784142-B5F7-0645-AE53-A1FF7AD20961}"/>
              </a:ext>
            </a:extLst>
          </p:cNvPr>
          <p:cNvSpPr/>
          <p:nvPr/>
        </p:nvSpPr>
        <p:spPr>
          <a:xfrm>
            <a:off x="2707458" y="46152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40335C61-5C6A-0345-B8C5-709B4C3002FC}"/>
              </a:ext>
            </a:extLst>
          </p:cNvPr>
          <p:cNvSpPr/>
          <p:nvPr/>
        </p:nvSpPr>
        <p:spPr>
          <a:xfrm>
            <a:off x="2859858" y="47676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2DEA4681-394D-9E4A-99D8-6623352F8FCA}"/>
              </a:ext>
            </a:extLst>
          </p:cNvPr>
          <p:cNvSpPr/>
          <p:nvPr/>
        </p:nvSpPr>
        <p:spPr>
          <a:xfrm>
            <a:off x="3012258" y="49200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6370F380-AB61-DD49-8FBB-5866C92E3B31}"/>
              </a:ext>
            </a:extLst>
          </p:cNvPr>
          <p:cNvSpPr/>
          <p:nvPr/>
        </p:nvSpPr>
        <p:spPr>
          <a:xfrm>
            <a:off x="3164658" y="5072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587EC1D1-DED7-4D48-A94D-826033C8343C}"/>
              </a:ext>
            </a:extLst>
          </p:cNvPr>
          <p:cNvSpPr/>
          <p:nvPr/>
        </p:nvSpPr>
        <p:spPr>
          <a:xfrm>
            <a:off x="2347362" y="3548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8B16DFFB-C285-7B44-89C2-1AA103F1444C}"/>
              </a:ext>
            </a:extLst>
          </p:cNvPr>
          <p:cNvSpPr/>
          <p:nvPr/>
        </p:nvSpPr>
        <p:spPr>
          <a:xfrm>
            <a:off x="2499762" y="37008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450EDD7D-392E-AF40-914E-80CF8C5B5275}"/>
              </a:ext>
            </a:extLst>
          </p:cNvPr>
          <p:cNvSpPr/>
          <p:nvPr/>
        </p:nvSpPr>
        <p:spPr>
          <a:xfrm>
            <a:off x="2652162" y="38532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E1809D4C-2527-5149-8287-A5B89582EBAD}"/>
              </a:ext>
            </a:extLst>
          </p:cNvPr>
          <p:cNvSpPr/>
          <p:nvPr/>
        </p:nvSpPr>
        <p:spPr>
          <a:xfrm>
            <a:off x="2804562" y="40056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CC21314D-0D0F-E447-B670-DD8BE2175251}"/>
              </a:ext>
            </a:extLst>
          </p:cNvPr>
          <p:cNvSpPr/>
          <p:nvPr/>
        </p:nvSpPr>
        <p:spPr>
          <a:xfrm>
            <a:off x="2956962" y="41580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686E2974-EA33-C74D-9E6E-58D6A67A28CA}"/>
              </a:ext>
            </a:extLst>
          </p:cNvPr>
          <p:cNvSpPr/>
          <p:nvPr/>
        </p:nvSpPr>
        <p:spPr>
          <a:xfrm>
            <a:off x="3109362" y="4310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94D536D9-1CCC-AE48-A2C3-E8C26DFCEC2D}"/>
              </a:ext>
            </a:extLst>
          </p:cNvPr>
          <p:cNvSpPr/>
          <p:nvPr/>
        </p:nvSpPr>
        <p:spPr>
          <a:xfrm>
            <a:off x="3261762" y="44628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B6736DDA-E4E1-9249-90B7-77F44B86C659}"/>
              </a:ext>
            </a:extLst>
          </p:cNvPr>
          <p:cNvSpPr/>
          <p:nvPr/>
        </p:nvSpPr>
        <p:spPr>
          <a:xfrm>
            <a:off x="3414162" y="46152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BD704188-BADD-7446-8451-B423AE49D262}"/>
              </a:ext>
            </a:extLst>
          </p:cNvPr>
          <p:cNvSpPr/>
          <p:nvPr/>
        </p:nvSpPr>
        <p:spPr>
          <a:xfrm>
            <a:off x="3566562" y="47676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414F0A90-7656-E646-BD82-3ABA4E806744}"/>
              </a:ext>
            </a:extLst>
          </p:cNvPr>
          <p:cNvSpPr/>
          <p:nvPr/>
        </p:nvSpPr>
        <p:spPr>
          <a:xfrm>
            <a:off x="3718962" y="49200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9B5D0D74-F16D-A24D-8BA2-7631285844FB}"/>
              </a:ext>
            </a:extLst>
          </p:cNvPr>
          <p:cNvSpPr/>
          <p:nvPr/>
        </p:nvSpPr>
        <p:spPr>
          <a:xfrm>
            <a:off x="3871362" y="5072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12F4A4FB-15A6-1547-B8E4-396393A1FE0E}"/>
              </a:ext>
            </a:extLst>
          </p:cNvPr>
          <p:cNvSpPr/>
          <p:nvPr/>
        </p:nvSpPr>
        <p:spPr>
          <a:xfrm>
            <a:off x="3054066" y="35592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ounded Rectangle 99">
            <a:extLst>
              <a:ext uri="{FF2B5EF4-FFF2-40B4-BE49-F238E27FC236}">
                <a16:creationId xmlns:a16="http://schemas.microsoft.com/office/drawing/2014/main" id="{242F5523-17F4-AD4C-A4D1-32B75588B6F2}"/>
              </a:ext>
            </a:extLst>
          </p:cNvPr>
          <p:cNvSpPr/>
          <p:nvPr/>
        </p:nvSpPr>
        <p:spPr>
          <a:xfrm>
            <a:off x="3206466" y="37116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1AA8276D-2852-3A45-B9C8-BC835FC4FDDE}"/>
              </a:ext>
            </a:extLst>
          </p:cNvPr>
          <p:cNvSpPr/>
          <p:nvPr/>
        </p:nvSpPr>
        <p:spPr>
          <a:xfrm>
            <a:off x="3358866" y="38640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47BAB8DC-C322-9B49-B014-CAE066124A80}"/>
              </a:ext>
            </a:extLst>
          </p:cNvPr>
          <p:cNvSpPr/>
          <p:nvPr/>
        </p:nvSpPr>
        <p:spPr>
          <a:xfrm>
            <a:off x="3511266" y="40164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BCCF6EAA-C30E-C849-BDEC-5B61481751C1}"/>
              </a:ext>
            </a:extLst>
          </p:cNvPr>
          <p:cNvSpPr/>
          <p:nvPr/>
        </p:nvSpPr>
        <p:spPr>
          <a:xfrm>
            <a:off x="3663666" y="41688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F467F178-570E-C340-8BCB-2C637BAB78F9}"/>
              </a:ext>
            </a:extLst>
          </p:cNvPr>
          <p:cNvSpPr/>
          <p:nvPr/>
        </p:nvSpPr>
        <p:spPr>
          <a:xfrm>
            <a:off x="3816066" y="43212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0414865A-A54E-5442-882F-3D2C62976AFE}"/>
              </a:ext>
            </a:extLst>
          </p:cNvPr>
          <p:cNvSpPr/>
          <p:nvPr/>
        </p:nvSpPr>
        <p:spPr>
          <a:xfrm>
            <a:off x="3968466" y="44736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49D92CE-4B12-1242-9130-6FADF707BB8F}"/>
              </a:ext>
            </a:extLst>
          </p:cNvPr>
          <p:cNvSpPr/>
          <p:nvPr/>
        </p:nvSpPr>
        <p:spPr>
          <a:xfrm>
            <a:off x="4120866" y="46260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A643F34-F0D5-B64D-B294-B6A73D237685}"/>
              </a:ext>
            </a:extLst>
          </p:cNvPr>
          <p:cNvSpPr/>
          <p:nvPr/>
        </p:nvSpPr>
        <p:spPr>
          <a:xfrm>
            <a:off x="4273266" y="47784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FC715084-11F6-B54F-A96C-6EC90899AC5D}"/>
              </a:ext>
            </a:extLst>
          </p:cNvPr>
          <p:cNvSpPr/>
          <p:nvPr/>
        </p:nvSpPr>
        <p:spPr>
          <a:xfrm>
            <a:off x="4425666" y="49308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CBAD923E-567F-BF4D-98D1-52CB95F1C1CC}"/>
              </a:ext>
            </a:extLst>
          </p:cNvPr>
          <p:cNvSpPr/>
          <p:nvPr/>
        </p:nvSpPr>
        <p:spPr>
          <a:xfrm>
            <a:off x="4578066" y="5083294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7DFA66C8-2982-3B47-AEAD-E9CAF91F8372}"/>
              </a:ext>
            </a:extLst>
          </p:cNvPr>
          <p:cNvSpPr/>
          <p:nvPr/>
        </p:nvSpPr>
        <p:spPr>
          <a:xfrm>
            <a:off x="3718961" y="3555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877330AD-86E3-594B-8B6C-04EA661823FD}"/>
              </a:ext>
            </a:extLst>
          </p:cNvPr>
          <p:cNvSpPr/>
          <p:nvPr/>
        </p:nvSpPr>
        <p:spPr>
          <a:xfrm>
            <a:off x="3871361" y="37076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9B3D6488-2F7B-494D-9B9F-E41834A53F59}"/>
              </a:ext>
            </a:extLst>
          </p:cNvPr>
          <p:cNvSpPr/>
          <p:nvPr/>
        </p:nvSpPr>
        <p:spPr>
          <a:xfrm>
            <a:off x="4023761" y="38600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A58DB0F4-EEBB-AB4E-AA98-27BB3F44015E}"/>
              </a:ext>
            </a:extLst>
          </p:cNvPr>
          <p:cNvSpPr/>
          <p:nvPr/>
        </p:nvSpPr>
        <p:spPr>
          <a:xfrm>
            <a:off x="4176161" y="40124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4E119E6-96A8-4A46-9121-EEF6970A35FC}"/>
              </a:ext>
            </a:extLst>
          </p:cNvPr>
          <p:cNvSpPr/>
          <p:nvPr/>
        </p:nvSpPr>
        <p:spPr>
          <a:xfrm>
            <a:off x="4328561" y="41648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D133A6D4-C955-AD4B-9D76-938D95BD8E7A}"/>
              </a:ext>
            </a:extLst>
          </p:cNvPr>
          <p:cNvSpPr/>
          <p:nvPr/>
        </p:nvSpPr>
        <p:spPr>
          <a:xfrm>
            <a:off x="4480961" y="4317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A56B2369-767B-3346-BBB3-B48714AC53BC}"/>
              </a:ext>
            </a:extLst>
          </p:cNvPr>
          <p:cNvSpPr/>
          <p:nvPr/>
        </p:nvSpPr>
        <p:spPr>
          <a:xfrm>
            <a:off x="4633361" y="44696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857218E3-1C2B-394D-AAE7-1190815B7B82}"/>
              </a:ext>
            </a:extLst>
          </p:cNvPr>
          <p:cNvSpPr/>
          <p:nvPr/>
        </p:nvSpPr>
        <p:spPr>
          <a:xfrm>
            <a:off x="4785761" y="46220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817E2EE3-BCE9-8849-B307-F2905AF2F6CF}"/>
              </a:ext>
            </a:extLst>
          </p:cNvPr>
          <p:cNvSpPr/>
          <p:nvPr/>
        </p:nvSpPr>
        <p:spPr>
          <a:xfrm>
            <a:off x="4938161" y="47744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6323BDB3-84DD-8247-94AD-69CA3931D945}"/>
              </a:ext>
            </a:extLst>
          </p:cNvPr>
          <p:cNvSpPr/>
          <p:nvPr/>
        </p:nvSpPr>
        <p:spPr>
          <a:xfrm>
            <a:off x="5090561" y="49268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B2AA2B8-3AA9-5B4C-A0BE-7813D2CE3B1D}"/>
              </a:ext>
            </a:extLst>
          </p:cNvPr>
          <p:cNvSpPr/>
          <p:nvPr/>
        </p:nvSpPr>
        <p:spPr>
          <a:xfrm>
            <a:off x="5242961" y="5079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7CD2E088-9524-154F-B25E-0EE1C62DD439}"/>
              </a:ext>
            </a:extLst>
          </p:cNvPr>
          <p:cNvSpPr/>
          <p:nvPr/>
        </p:nvSpPr>
        <p:spPr>
          <a:xfrm>
            <a:off x="4425665" y="3555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81F45CC7-15A7-E04C-8A42-A6115DE27B03}"/>
              </a:ext>
            </a:extLst>
          </p:cNvPr>
          <p:cNvSpPr/>
          <p:nvPr/>
        </p:nvSpPr>
        <p:spPr>
          <a:xfrm>
            <a:off x="4578065" y="37076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98CC9984-A77D-814B-AC78-0365B5A9CEA5}"/>
              </a:ext>
            </a:extLst>
          </p:cNvPr>
          <p:cNvSpPr/>
          <p:nvPr/>
        </p:nvSpPr>
        <p:spPr>
          <a:xfrm>
            <a:off x="4730465" y="38600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ounded Rectangle 123">
            <a:extLst>
              <a:ext uri="{FF2B5EF4-FFF2-40B4-BE49-F238E27FC236}">
                <a16:creationId xmlns:a16="http://schemas.microsoft.com/office/drawing/2014/main" id="{1B1AA239-7358-9149-98AC-DAE716A5DD4A}"/>
              </a:ext>
            </a:extLst>
          </p:cNvPr>
          <p:cNvSpPr/>
          <p:nvPr/>
        </p:nvSpPr>
        <p:spPr>
          <a:xfrm>
            <a:off x="4882865" y="40124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18E86E92-77F8-224E-8FF0-9B3BB32609CD}"/>
              </a:ext>
            </a:extLst>
          </p:cNvPr>
          <p:cNvSpPr/>
          <p:nvPr/>
        </p:nvSpPr>
        <p:spPr>
          <a:xfrm>
            <a:off x="5035265" y="41648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D83DAC99-8005-444F-8B94-2BE93118106F}"/>
              </a:ext>
            </a:extLst>
          </p:cNvPr>
          <p:cNvSpPr/>
          <p:nvPr/>
        </p:nvSpPr>
        <p:spPr>
          <a:xfrm>
            <a:off x="5187665" y="4317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DC8359FB-D365-0246-B824-E8BDBBCF6194}"/>
              </a:ext>
            </a:extLst>
          </p:cNvPr>
          <p:cNvSpPr/>
          <p:nvPr/>
        </p:nvSpPr>
        <p:spPr>
          <a:xfrm>
            <a:off x="5340065" y="44696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48128643-79B7-EF4B-8533-2FE8749EA4E4}"/>
              </a:ext>
            </a:extLst>
          </p:cNvPr>
          <p:cNvSpPr/>
          <p:nvPr/>
        </p:nvSpPr>
        <p:spPr>
          <a:xfrm>
            <a:off x="5492465" y="46220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ounded Rectangle 128">
            <a:extLst>
              <a:ext uri="{FF2B5EF4-FFF2-40B4-BE49-F238E27FC236}">
                <a16:creationId xmlns:a16="http://schemas.microsoft.com/office/drawing/2014/main" id="{A66B0C3F-858A-6D4F-B438-1DCE1E553A7A}"/>
              </a:ext>
            </a:extLst>
          </p:cNvPr>
          <p:cNvSpPr/>
          <p:nvPr/>
        </p:nvSpPr>
        <p:spPr>
          <a:xfrm>
            <a:off x="5644865" y="47744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DE0F9116-93D9-ED47-A229-11CB5C8624CC}"/>
              </a:ext>
            </a:extLst>
          </p:cNvPr>
          <p:cNvSpPr/>
          <p:nvPr/>
        </p:nvSpPr>
        <p:spPr>
          <a:xfrm>
            <a:off x="5797265" y="49268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ounded Rectangle 130">
            <a:extLst>
              <a:ext uri="{FF2B5EF4-FFF2-40B4-BE49-F238E27FC236}">
                <a16:creationId xmlns:a16="http://schemas.microsoft.com/office/drawing/2014/main" id="{B64E63BE-E02F-E542-9E21-01D28B390D3F}"/>
              </a:ext>
            </a:extLst>
          </p:cNvPr>
          <p:cNvSpPr/>
          <p:nvPr/>
        </p:nvSpPr>
        <p:spPr>
          <a:xfrm>
            <a:off x="5949665" y="5079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351B8A0F-B8FD-E94A-AC38-CDA45BA5E5A0}"/>
              </a:ext>
            </a:extLst>
          </p:cNvPr>
          <p:cNvSpPr/>
          <p:nvPr/>
        </p:nvSpPr>
        <p:spPr>
          <a:xfrm>
            <a:off x="5176200" y="3555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17C44BE0-A8A5-7F41-96BE-EC00856A73B8}"/>
              </a:ext>
            </a:extLst>
          </p:cNvPr>
          <p:cNvSpPr/>
          <p:nvPr/>
        </p:nvSpPr>
        <p:spPr>
          <a:xfrm>
            <a:off x="5328600" y="37076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7C0F81DD-0499-4F4F-B65F-BCA8FF96BCB8}"/>
              </a:ext>
            </a:extLst>
          </p:cNvPr>
          <p:cNvSpPr/>
          <p:nvPr/>
        </p:nvSpPr>
        <p:spPr>
          <a:xfrm>
            <a:off x="5481000" y="38600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ounded Rectangle 134">
            <a:extLst>
              <a:ext uri="{FF2B5EF4-FFF2-40B4-BE49-F238E27FC236}">
                <a16:creationId xmlns:a16="http://schemas.microsoft.com/office/drawing/2014/main" id="{21142F64-1DBF-9C4F-B808-9D80340A5D2C}"/>
              </a:ext>
            </a:extLst>
          </p:cNvPr>
          <p:cNvSpPr/>
          <p:nvPr/>
        </p:nvSpPr>
        <p:spPr>
          <a:xfrm>
            <a:off x="5633400" y="40124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1FD9F880-5E69-F04E-87B0-25E10FA73BB9}"/>
              </a:ext>
            </a:extLst>
          </p:cNvPr>
          <p:cNvSpPr/>
          <p:nvPr/>
        </p:nvSpPr>
        <p:spPr>
          <a:xfrm>
            <a:off x="5785800" y="41648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03DF1F67-697A-B34F-9F3E-B75C3D52EFA4}"/>
              </a:ext>
            </a:extLst>
          </p:cNvPr>
          <p:cNvSpPr/>
          <p:nvPr/>
        </p:nvSpPr>
        <p:spPr>
          <a:xfrm>
            <a:off x="5938200" y="4317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ounded Rectangle 137">
            <a:extLst>
              <a:ext uri="{FF2B5EF4-FFF2-40B4-BE49-F238E27FC236}">
                <a16:creationId xmlns:a16="http://schemas.microsoft.com/office/drawing/2014/main" id="{8DB8A55C-1F95-3447-B222-563B2AA0F8AD}"/>
              </a:ext>
            </a:extLst>
          </p:cNvPr>
          <p:cNvSpPr/>
          <p:nvPr/>
        </p:nvSpPr>
        <p:spPr>
          <a:xfrm>
            <a:off x="6090600" y="44696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ounded Rectangle 138">
            <a:extLst>
              <a:ext uri="{FF2B5EF4-FFF2-40B4-BE49-F238E27FC236}">
                <a16:creationId xmlns:a16="http://schemas.microsoft.com/office/drawing/2014/main" id="{9EB91B25-C70B-7D47-87CC-994EA2392D0F}"/>
              </a:ext>
            </a:extLst>
          </p:cNvPr>
          <p:cNvSpPr/>
          <p:nvPr/>
        </p:nvSpPr>
        <p:spPr>
          <a:xfrm>
            <a:off x="6243000" y="46220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A7973994-DEF3-9248-98E5-54AD70A78D99}"/>
              </a:ext>
            </a:extLst>
          </p:cNvPr>
          <p:cNvSpPr/>
          <p:nvPr/>
        </p:nvSpPr>
        <p:spPr>
          <a:xfrm>
            <a:off x="6395400" y="47744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ounded Rectangle 140">
            <a:extLst>
              <a:ext uri="{FF2B5EF4-FFF2-40B4-BE49-F238E27FC236}">
                <a16:creationId xmlns:a16="http://schemas.microsoft.com/office/drawing/2014/main" id="{27195A3E-7DC5-504D-A777-479D10C8559E}"/>
              </a:ext>
            </a:extLst>
          </p:cNvPr>
          <p:cNvSpPr/>
          <p:nvPr/>
        </p:nvSpPr>
        <p:spPr>
          <a:xfrm>
            <a:off x="6547800" y="49268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EB6E4BEE-DB5A-3247-A559-FED31F384354}"/>
              </a:ext>
            </a:extLst>
          </p:cNvPr>
          <p:cNvSpPr/>
          <p:nvPr/>
        </p:nvSpPr>
        <p:spPr>
          <a:xfrm>
            <a:off x="6700200" y="5079250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4B4C0EFC-E6D7-4146-AAB3-8FCB6BF9D868}"/>
              </a:ext>
            </a:extLst>
          </p:cNvPr>
          <p:cNvSpPr/>
          <p:nvPr/>
        </p:nvSpPr>
        <p:spPr>
          <a:xfrm>
            <a:off x="2956962" y="1082237"/>
            <a:ext cx="900241" cy="5725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Gitlab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72AACE89-877C-2E4E-99A6-8A557147F1BB}"/>
              </a:ext>
            </a:extLst>
          </p:cNvPr>
          <p:cNvSpPr/>
          <p:nvPr/>
        </p:nvSpPr>
        <p:spPr>
          <a:xfrm>
            <a:off x="1561085" y="1078193"/>
            <a:ext cx="900241" cy="58067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Server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98142781-7A4F-1D44-A4B5-940FB85EB90C}"/>
              </a:ext>
            </a:extLst>
          </p:cNvPr>
          <p:cNvSpPr/>
          <p:nvPr/>
        </p:nvSpPr>
        <p:spPr>
          <a:xfrm>
            <a:off x="4532889" y="1082236"/>
            <a:ext cx="900241" cy="5766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 </a:t>
            </a:r>
            <a:r>
              <a:rPr lang="en-US" dirty="0" err="1"/>
              <a:t>Mgmt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65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Sounds great, how do we do this?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1600" dirty="0"/>
              <a:t>Service decentralization</a:t>
            </a:r>
          </a:p>
          <a:p>
            <a:pPr lvl="1"/>
            <a:r>
              <a:rPr lang="en-US" sz="1600" dirty="0"/>
              <a:t>HA is not acceptable</a:t>
            </a:r>
          </a:p>
          <a:p>
            <a:pPr lvl="1"/>
            <a:r>
              <a:rPr lang="en-US" sz="1600" dirty="0"/>
              <a:t>VMs/Micro Services</a:t>
            </a:r>
          </a:p>
          <a:p>
            <a:pPr lvl="1"/>
            <a:r>
              <a:rPr lang="en-US" sz="1600" dirty="0"/>
              <a:t>Migrate services</a:t>
            </a:r>
          </a:p>
          <a:p>
            <a:r>
              <a:rPr lang="en-US" sz="1600" dirty="0"/>
              <a:t>Distributed State Engine</a:t>
            </a:r>
          </a:p>
          <a:p>
            <a:pPr lvl="1"/>
            <a:r>
              <a:rPr lang="en-US" sz="1600" dirty="0"/>
              <a:t>The cluster manager must be able to track state, transitions, and final states of the system including the service nodes.</a:t>
            </a:r>
          </a:p>
          <a:p>
            <a:r>
              <a:rPr lang="en-US" sz="1600" dirty="0"/>
              <a:t>Backwards compatible APIs</a:t>
            </a:r>
          </a:p>
          <a:p>
            <a:pPr lvl="1"/>
            <a:r>
              <a:rPr lang="en-US" sz="1600" dirty="0"/>
              <a:t>Need at least one version compatibility between service APIs.</a:t>
            </a:r>
          </a:p>
          <a:p>
            <a:r>
              <a:rPr lang="en-US" sz="1600" dirty="0"/>
              <a:t>Scheduler Integration</a:t>
            </a:r>
          </a:p>
          <a:p>
            <a:pPr lvl="1"/>
            <a:r>
              <a:rPr lang="en-US" sz="1600" dirty="0"/>
              <a:t>Must be able to schedule the transition of release states on the system</a:t>
            </a:r>
          </a:p>
          <a:p>
            <a:pPr lvl="1"/>
            <a:r>
              <a:rPr lang="en-US" sz="1600" dirty="0"/>
              <a:t>Handle A/B configuration if there are compatibility issues</a:t>
            </a:r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6836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Automated </a:t>
            </a:r>
            <a:r>
              <a:rPr lang="en-US" sz="2400"/>
              <a:t>and Continuous Testing</a:t>
            </a:r>
            <a:r>
              <a:rPr lang="en-US" sz="2400" dirty="0"/>
              <a:t>!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1600" dirty="0"/>
              <a:t>Continuous Testing</a:t>
            </a:r>
          </a:p>
          <a:p>
            <a:pPr lvl="1"/>
            <a:r>
              <a:rPr lang="en-US" sz="1600" dirty="0"/>
              <a:t>Testing first on development systems (TDS)</a:t>
            </a:r>
          </a:p>
          <a:p>
            <a:pPr lvl="1"/>
            <a:r>
              <a:rPr lang="en-US" sz="1600" dirty="0"/>
              <a:t>Automated testing for functionality and performance during each stage of deployment</a:t>
            </a:r>
          </a:p>
          <a:p>
            <a:pPr lvl="1"/>
            <a:r>
              <a:rPr lang="en-US" sz="1600" dirty="0"/>
              <a:t>Once release is approved that branch is released into production</a:t>
            </a:r>
          </a:p>
          <a:p>
            <a:pPr lvl="1"/>
            <a:r>
              <a:rPr lang="en-US" sz="1600" dirty="0"/>
              <a:t>Configuration management notifies state engine to begin rolling through upgrade</a:t>
            </a:r>
          </a:p>
          <a:p>
            <a:pPr lvl="1"/>
            <a:r>
              <a:rPr lang="en-US" sz="1600" dirty="0"/>
              <a:t>Testing is performed for each step</a:t>
            </a:r>
          </a:p>
          <a:p>
            <a:pPr lvl="1"/>
            <a:r>
              <a:rPr lang="en-US" sz="1600" dirty="0"/>
              <a:t>If a test exception occurs, human intervention will be required to resolve the issue</a:t>
            </a:r>
          </a:p>
          <a:p>
            <a:pPr lvl="1"/>
            <a:r>
              <a:rPr lang="en-US" sz="1600" dirty="0"/>
              <a:t>Roll forward or roll back support</a:t>
            </a:r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20826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raken is a State Engine">
            <a:extLst>
              <a:ext uri="{FF2B5EF4-FFF2-40B4-BE49-F238E27FC236}">
                <a16:creationId xmlns:a16="http://schemas.microsoft.com/office/drawing/2014/main" id="{DEB14C67-826F-3644-BC28-79704D6CC926}"/>
              </a:ext>
            </a:extLst>
          </p:cNvPr>
          <p:cNvSpPr txBox="1">
            <a:spLocks/>
          </p:cNvSpPr>
          <p:nvPr/>
        </p:nvSpPr>
        <p:spPr>
          <a:xfrm>
            <a:off x="0" y="536953"/>
            <a:ext cx="4362275" cy="98425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164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/>
              <a:t>Kraken</a:t>
            </a:r>
            <a:r>
              <a:rPr lang="en-US" sz="2400" dirty="0"/>
              <a:t> is a State Engine </a:t>
            </a:r>
            <a:br>
              <a:rPr lang="en-US" sz="2400" dirty="0"/>
            </a:br>
            <a:r>
              <a:rPr lang="en-US" sz="2400" dirty="0"/>
              <a:t>for System Automation</a:t>
            </a:r>
          </a:p>
        </p:txBody>
      </p:sp>
      <p:sp>
        <p:nvSpPr>
          <p:cNvPr id="3" name="Kraken is a state engine…">
            <a:extLst>
              <a:ext uri="{FF2B5EF4-FFF2-40B4-BE49-F238E27FC236}">
                <a16:creationId xmlns:a16="http://schemas.microsoft.com/office/drawing/2014/main" id="{12B2F1E2-AF6F-8846-ACEF-4F03F7B1A570}"/>
              </a:ext>
            </a:extLst>
          </p:cNvPr>
          <p:cNvSpPr txBox="1">
            <a:spLocks/>
          </p:cNvSpPr>
          <p:nvPr/>
        </p:nvSpPr>
        <p:spPr>
          <a:xfrm>
            <a:off x="3" y="1864103"/>
            <a:ext cx="4571998" cy="3563574"/>
          </a:xfrm>
          <a:prstGeom prst="rect">
            <a:avLst/>
          </a:prstGeom>
        </p:spPr>
        <p:txBody>
          <a:bodyPr>
            <a:normAutofit/>
          </a:bodyPr>
          <a:lstStyle>
            <a:lvl1pPr marL="342873" indent="-342873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90" indent="-285727" algn="l" defTabSz="457164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09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2" indent="-228582" algn="l" defTabSz="457164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36" indent="-228582" algn="l" defTabSz="457164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99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63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27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90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/>
              <a:t>It can:</a:t>
            </a:r>
            <a:r>
              <a:rPr lang="en-US" sz="1600" dirty="0"/>
              <a:t> boot systems, load images, recover from failures… and more.</a:t>
            </a:r>
            <a:endParaRPr lang="en-US" sz="1600" b="1" dirty="0"/>
          </a:p>
          <a:p>
            <a:r>
              <a:rPr lang="en-US" sz="1600" dirty="0"/>
              <a:t>Kraken tracks two kinds of </a:t>
            </a:r>
            <a:r>
              <a:rPr lang="en-US" sz="1600" b="1" dirty="0"/>
              <a:t>state</a:t>
            </a:r>
            <a:r>
              <a:rPr lang="en-US" sz="1600" dirty="0"/>
              <a:t>:</a:t>
            </a:r>
          </a:p>
          <a:p>
            <a:pPr lvl="1"/>
            <a:r>
              <a:rPr lang="en-US" sz="1400" i="1" dirty="0"/>
              <a:t>What state are we in? (“Discoverable”)</a:t>
            </a:r>
          </a:p>
          <a:p>
            <a:pPr lvl="1"/>
            <a:r>
              <a:rPr lang="en-US" sz="1400" i="1" dirty="0"/>
              <a:t>What state should we be in? (“Configuration”)</a:t>
            </a:r>
          </a:p>
          <a:p>
            <a:r>
              <a:rPr lang="en-US" sz="1600" dirty="0"/>
              <a:t>Kraken knows how to </a:t>
            </a:r>
            <a:r>
              <a:rPr lang="en-US" sz="1600" b="1" dirty="0"/>
              <a:t>mutate</a:t>
            </a:r>
            <a:r>
              <a:rPr lang="en-US" sz="1600" dirty="0"/>
              <a:t> from the state you’re in to the state you want:</a:t>
            </a:r>
          </a:p>
          <a:p>
            <a:pPr lvl="1"/>
            <a:r>
              <a:rPr lang="en-US" sz="1400" dirty="0"/>
              <a:t>Maintains a directed graph of known state </a:t>
            </a:r>
            <a:r>
              <a:rPr lang="en-US" sz="1400" i="1" dirty="0"/>
              <a:t>mutations</a:t>
            </a:r>
            <a:r>
              <a:rPr lang="en-US" sz="1400" dirty="0"/>
              <a:t> (e.g. </a:t>
            </a:r>
            <a:r>
              <a:rPr lang="en-US" sz="1400" i="1" dirty="0" err="1"/>
              <a:t>power_off</a:t>
            </a:r>
            <a:r>
              <a:rPr lang="en-US" sz="1400" i="1" dirty="0"/>
              <a:t> </a:t>
            </a:r>
            <a:r>
              <a:rPr lang="en-US" sz="1400" dirty="0"/>
              <a:t>-&gt; </a:t>
            </a:r>
            <a:r>
              <a:rPr lang="en-US" sz="1400" i="1" dirty="0" err="1"/>
              <a:t>power_on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Searches the graph to create a chain of mutations to get from where we are to where we want to be.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96EAEFE-AAD1-4C4F-AD3A-CBE78B1A6D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2111" b="-12111"/>
          <a:stretch/>
        </p:blipFill>
        <p:spPr>
          <a:xfrm>
            <a:off x="4673859" y="457653"/>
            <a:ext cx="4470139" cy="51294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20FE74-931D-264D-A748-E5147411016D}"/>
              </a:ext>
            </a:extLst>
          </p:cNvPr>
          <p:cNvSpPr txBox="1"/>
          <p:nvPr/>
        </p:nvSpPr>
        <p:spPr>
          <a:xfrm>
            <a:off x="5973463" y="6088738"/>
            <a:ext cx="5393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Simplified mutation graph for booting a node through traditional PXE.  Edges are mutations, boxes are states.</a:t>
            </a:r>
          </a:p>
        </p:txBody>
      </p:sp>
    </p:spTree>
    <p:extLst>
      <p:ext uri="{BB962C8B-B14F-4D97-AF65-F5344CB8AC3E}">
        <p14:creationId xmlns:p14="http://schemas.microsoft.com/office/powerpoint/2010/main" val="150999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B4B9356B-E17A-B140-8882-A2182B731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3971925" y="1200150"/>
            <a:ext cx="5059020" cy="3629665"/>
          </a:xfrm>
          <a:prstGeom prst="rect">
            <a:avLst/>
          </a:prstGeom>
        </p:spPr>
      </p:pic>
      <p:sp>
        <p:nvSpPr>
          <p:cNvPr id="8" name="Kraken is Distributed">
            <a:extLst>
              <a:ext uri="{FF2B5EF4-FFF2-40B4-BE49-F238E27FC236}">
                <a16:creationId xmlns:a16="http://schemas.microsoft.com/office/drawing/2014/main" id="{38E1CDC6-17E6-8440-BB64-FA1AC27C11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0050" y="195792"/>
            <a:ext cx="3571875" cy="82020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Kraken is </a:t>
            </a:r>
            <a:r>
              <a:rPr b="1" dirty="0"/>
              <a:t>Distributed</a:t>
            </a:r>
          </a:p>
        </p:txBody>
      </p:sp>
      <p:sp>
        <p:nvSpPr>
          <p:cNvPr id="9" name="Kraken is a distributed state engine…">
            <a:extLst>
              <a:ext uri="{FF2B5EF4-FFF2-40B4-BE49-F238E27FC236}">
                <a16:creationId xmlns:a16="http://schemas.microsoft.com/office/drawing/2014/main" id="{F353EB24-E045-8B40-B4E7-C5B657E5BE94}"/>
              </a:ext>
            </a:extLst>
          </p:cNvPr>
          <p:cNvSpPr txBox="1">
            <a:spLocks/>
          </p:cNvSpPr>
          <p:nvPr/>
        </p:nvSpPr>
        <p:spPr>
          <a:xfrm>
            <a:off x="400050" y="1301750"/>
            <a:ext cx="3571875" cy="3905250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342873" indent="-342873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90" indent="-285727" algn="l" defTabSz="457164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09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2" indent="-228582" algn="l" defTabSz="457164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36" indent="-228582" algn="l" defTabSz="457164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99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63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27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90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/>
              <a:t>Kraken uses a </a:t>
            </a:r>
            <a:r>
              <a:rPr lang="en-US" i="1"/>
              <a:t>protobuf</a:t>
            </a:r>
            <a:r>
              <a:rPr lang="en-US"/>
              <a:t>-based, light-weight datagram protocol to </a:t>
            </a:r>
            <a:r>
              <a:rPr lang="en-US" b="1"/>
              <a:t>synchronize</a:t>
            </a:r>
            <a:r>
              <a:rPr lang="en-US"/>
              <a:t> state across the system.</a:t>
            </a:r>
          </a:p>
          <a:p>
            <a:r>
              <a:rPr lang="en-US"/>
              <a:t>This uses an </a:t>
            </a:r>
            <a:r>
              <a:rPr lang="en-US" b="1"/>
              <a:t>eventual consistency</a:t>
            </a:r>
            <a:r>
              <a:rPr lang="en-US"/>
              <a:t> model to converge on synchronized state.</a:t>
            </a:r>
          </a:p>
          <a:p>
            <a:pPr>
              <a:buSzPct val="100000"/>
            </a:pPr>
            <a:r>
              <a:rPr lang="en-US"/>
              <a:t>Discoverable state migrates </a:t>
            </a:r>
            <a:r>
              <a:rPr lang="en-US" b="1"/>
              <a:t>up the tree </a:t>
            </a:r>
            <a:r>
              <a:rPr lang="en-US"/>
              <a:t>from the end-point nodes (computes).</a:t>
            </a:r>
          </a:p>
          <a:p>
            <a:pPr>
              <a:buSzPct val="100000"/>
            </a:pPr>
            <a:r>
              <a:rPr lang="en-US"/>
              <a:t>Configuration state migrates </a:t>
            </a:r>
            <a:r>
              <a:rPr lang="en-US" b="1"/>
              <a:t>down the tree </a:t>
            </a:r>
            <a:r>
              <a:rPr lang="en-US"/>
              <a:t>from the master, or “full-state node.”</a:t>
            </a:r>
            <a:endParaRPr lang="en-US" dirty="0"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93322400-DF75-5342-9022-08F1914C11BC}"/>
              </a:ext>
            </a:extLst>
          </p:cNvPr>
          <p:cNvSpPr/>
          <p:nvPr/>
        </p:nvSpPr>
        <p:spPr>
          <a:xfrm flipV="1">
            <a:off x="6670709" y="1703688"/>
            <a:ext cx="648843" cy="468119"/>
          </a:xfrm>
          <a:prstGeom prst="line">
            <a:avLst/>
          </a:prstGeom>
          <a:ln w="63500">
            <a:solidFill>
              <a:schemeClr val="accent5">
                <a:hueOff val="-485923"/>
                <a:satOff val="-14474"/>
                <a:lumOff val="-11330"/>
              </a:schemeClr>
            </a:solidFill>
            <a:miter lim="400000"/>
            <a:headEnd type="triangle"/>
          </a:ln>
        </p:spPr>
        <p:txBody>
          <a:bodyPr lIns="19050" tIns="19050" rIns="19050" bIns="19050" anchor="ctr"/>
          <a:lstStyle/>
          <a:p>
            <a:endParaRPr sz="675"/>
          </a:p>
        </p:txBody>
      </p:sp>
      <p:sp>
        <p:nvSpPr>
          <p:cNvPr id="11" name="Sideways replication…">
            <a:extLst>
              <a:ext uri="{FF2B5EF4-FFF2-40B4-BE49-F238E27FC236}">
                <a16:creationId xmlns:a16="http://schemas.microsoft.com/office/drawing/2014/main" id="{073B677B-A280-6347-BF50-CE373D357544}"/>
              </a:ext>
            </a:extLst>
          </p:cNvPr>
          <p:cNvSpPr txBox="1"/>
          <p:nvPr/>
        </p:nvSpPr>
        <p:spPr>
          <a:xfrm>
            <a:off x="7319551" y="1522870"/>
            <a:ext cx="1308050" cy="361637"/>
          </a:xfrm>
          <a:prstGeom prst="rect">
            <a:avLst/>
          </a:prstGeom>
          <a:solidFill>
            <a:srgbClr val="FFFFFF"/>
          </a:solidFill>
          <a:ln w="127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500"/>
            </a:pPr>
            <a:r>
              <a:rPr sz="1050" dirty="0">
                <a:latin typeface="Helvetica" pitchFamily="2" charset="0"/>
              </a:rPr>
              <a:t>Sideways replication </a:t>
            </a:r>
          </a:p>
          <a:p>
            <a:pPr>
              <a:defRPr sz="3500"/>
            </a:pPr>
            <a:r>
              <a:rPr sz="1050" dirty="0">
                <a:latin typeface="Helvetica" pitchFamily="2" charset="0"/>
              </a:rPr>
              <a:t>is future work.</a:t>
            </a:r>
          </a:p>
        </p:txBody>
      </p:sp>
    </p:spTree>
    <p:extLst>
      <p:ext uri="{BB962C8B-B14F-4D97-AF65-F5344CB8AC3E}">
        <p14:creationId xmlns:p14="http://schemas.microsoft.com/office/powerpoint/2010/main" val="219284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Kraken is Distributed">
            <a:extLst>
              <a:ext uri="{FF2B5EF4-FFF2-40B4-BE49-F238E27FC236}">
                <a16:creationId xmlns:a16="http://schemas.microsoft.com/office/drawing/2014/main" id="{655C8357-00C2-3C4C-975E-57F447C6C6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0050" y="195792"/>
            <a:ext cx="3571875" cy="82020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Kraken is </a:t>
            </a:r>
            <a:r>
              <a:rPr lang="en-US" b="1" dirty="0"/>
              <a:t>Modular</a:t>
            </a:r>
            <a:endParaRPr b="1" dirty="0"/>
          </a:p>
        </p:txBody>
      </p:sp>
      <p:sp>
        <p:nvSpPr>
          <p:cNvPr id="13" name="Kraken is a distributed state engine…">
            <a:extLst>
              <a:ext uri="{FF2B5EF4-FFF2-40B4-BE49-F238E27FC236}">
                <a16:creationId xmlns:a16="http://schemas.microsoft.com/office/drawing/2014/main" id="{9EA14EE9-94C5-8144-A5A0-B636703D72BB}"/>
              </a:ext>
            </a:extLst>
          </p:cNvPr>
          <p:cNvSpPr txBox="1">
            <a:spLocks/>
          </p:cNvSpPr>
          <p:nvPr/>
        </p:nvSpPr>
        <p:spPr>
          <a:xfrm>
            <a:off x="400050" y="1301750"/>
            <a:ext cx="3571875" cy="3905250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342873" indent="-342873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90" indent="-285727" algn="l" defTabSz="457164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09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2" indent="-228582" algn="l" defTabSz="457164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36" indent="-228582" algn="l" defTabSz="457164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99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63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27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90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/>
              <a:t>Modules make kraken actually do work.</a:t>
            </a:r>
          </a:p>
          <a:p>
            <a:r>
              <a:rPr lang="en-US"/>
              <a:t>The </a:t>
            </a:r>
            <a:r>
              <a:rPr lang="en-US" b="1"/>
              <a:t>core</a:t>
            </a:r>
            <a:r>
              <a:rPr lang="en-US"/>
              <a:t> of Kraken:</a:t>
            </a:r>
          </a:p>
          <a:p>
            <a:pPr lvl="1"/>
            <a:r>
              <a:rPr lang="en-US"/>
              <a:t>State management</a:t>
            </a:r>
          </a:p>
          <a:p>
            <a:pPr lvl="1"/>
            <a:r>
              <a:rPr lang="en-US"/>
              <a:t>Plugin/Extension management</a:t>
            </a:r>
          </a:p>
          <a:p>
            <a:pPr>
              <a:buSzPct val="100000"/>
            </a:pPr>
            <a:r>
              <a:rPr lang="en-US" b="1"/>
              <a:t>Modules</a:t>
            </a:r>
            <a:r>
              <a:rPr lang="en-US"/>
              <a:t> can:</a:t>
            </a:r>
          </a:p>
          <a:p>
            <a:pPr lvl="1">
              <a:buSzPct val="100000"/>
            </a:pPr>
            <a:r>
              <a:rPr lang="en-US"/>
              <a:t>Instantiate </a:t>
            </a:r>
            <a:r>
              <a:rPr lang="en-US" b="1"/>
              <a:t>microservices</a:t>
            </a:r>
          </a:p>
          <a:p>
            <a:pPr lvl="1">
              <a:buSzPct val="100000"/>
            </a:pPr>
            <a:r>
              <a:rPr lang="en-US"/>
              <a:t>Declare that they can </a:t>
            </a:r>
            <a:r>
              <a:rPr lang="en-US" b="1"/>
              <a:t>mutate</a:t>
            </a:r>
            <a:r>
              <a:rPr lang="en-US"/>
              <a:t> state</a:t>
            </a:r>
          </a:p>
          <a:p>
            <a:pPr lvl="1">
              <a:buSzPct val="100000"/>
            </a:pPr>
            <a:r>
              <a:rPr lang="en-US"/>
              <a:t>Declare that they can </a:t>
            </a:r>
            <a:r>
              <a:rPr lang="en-US" b="1"/>
              <a:t>discover</a:t>
            </a:r>
            <a:r>
              <a:rPr lang="en-US"/>
              <a:t> state</a:t>
            </a:r>
          </a:p>
          <a:p>
            <a:pPr>
              <a:buSzPct val="100000"/>
            </a:pPr>
            <a:r>
              <a:rPr lang="en-US"/>
              <a:t>Extensions add new </a:t>
            </a:r>
            <a:r>
              <a:rPr lang="en-US" b="1"/>
              <a:t>variables</a:t>
            </a:r>
            <a:r>
              <a:rPr lang="en-US"/>
              <a:t> to the state</a:t>
            </a:r>
            <a:endParaRPr lang="en-US" dirty="0"/>
          </a:p>
        </p:txBody>
      </p:sp>
      <p:pic>
        <p:nvPicPr>
          <p:cNvPr id="14" name="Picture Placeholder 6">
            <a:extLst>
              <a:ext uri="{FF2B5EF4-FFF2-40B4-BE49-F238E27FC236}">
                <a16:creationId xmlns:a16="http://schemas.microsoft.com/office/drawing/2014/main" id="{2114ACAD-6F69-9C46-8572-1F6F2643ED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6085" b="-16085"/>
          <a:stretch/>
        </p:blipFill>
        <p:spPr>
          <a:xfrm>
            <a:off x="4349579" y="285750"/>
            <a:ext cx="457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84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4C11136A-C29E-8240-B26D-24F306E94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5275751" y="840437"/>
            <a:ext cx="2823881" cy="4034154"/>
          </a:xfrm>
          <a:prstGeom prst="rect">
            <a:avLst/>
          </a:prstGeom>
        </p:spPr>
      </p:pic>
      <p:sp>
        <p:nvSpPr>
          <p:cNvPr id="15" name="State of the Kraken">
            <a:extLst>
              <a:ext uri="{FF2B5EF4-FFF2-40B4-BE49-F238E27FC236}">
                <a16:creationId xmlns:a16="http://schemas.microsoft.com/office/drawing/2014/main" id="{E5EB5F67-63AE-6D44-9707-D82F260BEA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0050" y="195792"/>
            <a:ext cx="3769278" cy="820208"/>
          </a:xfrm>
          <a:prstGeom prst="rect">
            <a:avLst/>
          </a:prstGeom>
        </p:spPr>
        <p:txBody>
          <a:bodyPr/>
          <a:lstStyle/>
          <a:p>
            <a:r>
              <a:rPr b="1" dirty="0"/>
              <a:t>State</a:t>
            </a:r>
            <a:r>
              <a:rPr dirty="0"/>
              <a:t> of the Kraken</a:t>
            </a:r>
          </a:p>
        </p:txBody>
      </p:sp>
      <p:sp>
        <p:nvSpPr>
          <p:cNvPr id="16" name="Basic set of functional microservices…">
            <a:extLst>
              <a:ext uri="{FF2B5EF4-FFF2-40B4-BE49-F238E27FC236}">
                <a16:creationId xmlns:a16="http://schemas.microsoft.com/office/drawing/2014/main" id="{4B05A687-C266-3843-BE1F-C18A293FF820}"/>
              </a:ext>
            </a:extLst>
          </p:cNvPr>
          <p:cNvSpPr txBox="1">
            <a:spLocks/>
          </p:cNvSpPr>
          <p:nvPr/>
        </p:nvSpPr>
        <p:spPr>
          <a:xfrm>
            <a:off x="400050" y="1301750"/>
            <a:ext cx="3769278" cy="3905250"/>
          </a:xfrm>
          <a:prstGeom prst="rect">
            <a:avLst/>
          </a:prstGeom>
        </p:spPr>
        <p:txBody>
          <a:bodyPr/>
          <a:lstStyle>
            <a:lvl1pPr marL="342873" indent="-342873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90" indent="-285727" algn="l" defTabSz="457164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09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2" indent="-228582" algn="l" defTabSz="457164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36" indent="-228582" algn="l" defTabSz="457164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99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63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27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90" indent="-228582" algn="l" defTabSz="457164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Basic set of functional microservices &amp; plugins</a:t>
            </a:r>
          </a:p>
          <a:p>
            <a:r>
              <a:rPr lang="en-US" sz="2000" dirty="0"/>
              <a:t>Can boot multiple architectures</a:t>
            </a:r>
          </a:p>
          <a:p>
            <a:r>
              <a:rPr lang="en-US" sz="2000" dirty="0"/>
              <a:t>Uses layered container images in reference implementation</a:t>
            </a:r>
          </a:p>
          <a:p>
            <a:r>
              <a:rPr lang="en-US" sz="2000" dirty="0"/>
              <a:t>Open source (BSD-3):</a:t>
            </a:r>
          </a:p>
          <a:p>
            <a:pPr marL="171450" lvl="1" indent="0">
              <a:buFont typeface="Arial"/>
              <a:buNone/>
            </a:pPr>
            <a:r>
              <a:rPr lang="en-US" sz="1800" dirty="0">
                <a:hlinkClick r:id="rId3"/>
              </a:rPr>
              <a:t>https://github.com/hpc/kraken</a:t>
            </a:r>
            <a:endParaRPr lang="en-US" sz="1800" dirty="0"/>
          </a:p>
          <a:p>
            <a:r>
              <a:rPr lang="en-US" sz="2000" dirty="0"/>
              <a:t>Working towards first full release</a:t>
            </a:r>
          </a:p>
        </p:txBody>
      </p:sp>
    </p:spTree>
    <p:extLst>
      <p:ext uri="{BB962C8B-B14F-4D97-AF65-F5344CB8AC3E}">
        <p14:creationId xmlns:p14="http://schemas.microsoft.com/office/powerpoint/2010/main" val="95048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Thanks</a:t>
            </a:r>
            <a:r>
              <a:rPr lang="de-DE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6218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Next-generation cluster management architecture</a:t>
            </a:r>
            <a:br>
              <a:rPr lang="en-US" dirty="0"/>
            </a:br>
            <a:r>
              <a:rPr lang="en-US" dirty="0"/>
              <a:t>and software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4865615" y="3310822"/>
            <a:ext cx="3821185" cy="546217"/>
          </a:xfrm>
        </p:spPr>
        <p:txBody>
          <a:bodyPr/>
          <a:lstStyle/>
          <a:p>
            <a:r>
              <a:rPr lang="en-US" dirty="0"/>
              <a:t>Paul Peltz Jr. and Lowell Wofford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11/11/2018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 Towards Continuous Uptime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LA-UR-18-30725</a:t>
            </a:r>
          </a:p>
        </p:txBody>
      </p:sp>
      <p:pic>
        <p:nvPicPr>
          <p:cNvPr id="8" name="Picture 7" descr="Untitled-1.jpg"/>
          <p:cNvPicPr>
            <a:picLocks noChangeAspect="1"/>
          </p:cNvPicPr>
          <p:nvPr/>
        </p:nvPicPr>
        <p:blipFill rotWithShape="1">
          <a:blip r:embed="rId2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3933" y="2988543"/>
            <a:ext cx="4351867" cy="2191209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4572000" y="5026384"/>
            <a:ext cx="4572000" cy="452454"/>
            <a:chOff x="4572000" y="5026384"/>
            <a:chExt cx="4572000" cy="452454"/>
          </a:xfrm>
        </p:grpSpPr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4572000" y="5294172"/>
              <a:ext cx="4572000" cy="184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9pPr>
            </a:lstStyle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Arial" pitchFamily="34" charset="0"/>
                  <a:ea typeface="ＭＳ Ｐゴシック" pitchFamily="34" charset="-128"/>
                </a:rPr>
                <a:t>Operated by Los Alamos National Security, LLC for the U.S. Department of Energy's NNSA</a:t>
              </a:r>
            </a:p>
          </p:txBody>
        </p:sp>
        <p:pic>
          <p:nvPicPr>
            <p:cNvPr id="9" name="Picture 8" descr="NNSA_80%.ai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9116" t="44234" r="25200" b="40485"/>
            <a:stretch/>
          </p:blipFill>
          <p:spPr>
            <a:xfrm>
              <a:off x="8087551" y="5026384"/>
              <a:ext cx="961301" cy="3215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8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Current Issues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Current Cluster Management Tools</a:t>
            </a:r>
          </a:p>
          <a:p>
            <a:pPr lvl="1"/>
            <a:r>
              <a:rPr lang="en-US" dirty="0"/>
              <a:t>Centralized</a:t>
            </a:r>
          </a:p>
          <a:p>
            <a:pPr lvl="1"/>
            <a:r>
              <a:rPr lang="en-US" dirty="0"/>
              <a:t>Monolithic</a:t>
            </a:r>
          </a:p>
          <a:p>
            <a:pPr lvl="1"/>
            <a:r>
              <a:rPr lang="en-US" dirty="0"/>
              <a:t>Proprietary/Outdated</a:t>
            </a:r>
          </a:p>
          <a:p>
            <a:pPr lvl="1"/>
            <a:r>
              <a:rPr lang="en-US" dirty="0"/>
              <a:t>Not Configuration Management and Orchestration capable</a:t>
            </a:r>
          </a:p>
          <a:p>
            <a:r>
              <a:rPr lang="en-US" dirty="0"/>
              <a:t>Downtime</a:t>
            </a:r>
          </a:p>
          <a:p>
            <a:pPr lvl="1"/>
            <a:r>
              <a:rPr lang="en-US" dirty="0"/>
              <a:t>Binary Network Topologies (Up/Down)</a:t>
            </a:r>
          </a:p>
          <a:p>
            <a:pPr lvl="1"/>
            <a:r>
              <a:rPr lang="en-US" dirty="0"/>
              <a:t>Updates/Patches</a:t>
            </a:r>
          </a:p>
          <a:p>
            <a:r>
              <a:rPr lang="en-US" dirty="0"/>
              <a:t>Schedulers</a:t>
            </a:r>
          </a:p>
          <a:p>
            <a:pPr lvl="1"/>
            <a:r>
              <a:rPr lang="en-US" dirty="0"/>
              <a:t>Lack integration into the cluster management</a:t>
            </a:r>
          </a:p>
          <a:p>
            <a:pPr lvl="1"/>
            <a:r>
              <a:rPr lang="en-US" dirty="0"/>
              <a:t>Inference model only</a:t>
            </a:r>
          </a:p>
        </p:txBody>
      </p:sp>
    </p:spTree>
    <p:extLst>
      <p:ext uri="{BB962C8B-B14F-4D97-AF65-F5344CB8AC3E}">
        <p14:creationId xmlns:p14="http://schemas.microsoft.com/office/powerpoint/2010/main" val="351079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How do we solve these problems?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Current Cluster Management Tools</a:t>
            </a:r>
          </a:p>
          <a:p>
            <a:pPr lvl="1"/>
            <a:r>
              <a:rPr lang="en-US" dirty="0"/>
              <a:t>Complete redesign necessary</a:t>
            </a:r>
          </a:p>
          <a:p>
            <a:pPr lvl="1"/>
            <a:r>
              <a:rPr lang="en-US" dirty="0"/>
              <a:t>Distributed State Engine, Modular</a:t>
            </a:r>
          </a:p>
          <a:p>
            <a:r>
              <a:rPr lang="en-US" dirty="0"/>
              <a:t>Downtime</a:t>
            </a:r>
          </a:p>
          <a:p>
            <a:pPr lvl="1"/>
            <a:r>
              <a:rPr lang="en-US" dirty="0"/>
              <a:t>System should never go down</a:t>
            </a:r>
          </a:p>
          <a:p>
            <a:pPr lvl="2"/>
            <a:r>
              <a:rPr lang="en-US" dirty="0"/>
              <a:t>Degraded modes</a:t>
            </a:r>
          </a:p>
          <a:p>
            <a:pPr lvl="2"/>
            <a:r>
              <a:rPr lang="en-US" dirty="0"/>
              <a:t>Distributed Services</a:t>
            </a:r>
          </a:p>
          <a:p>
            <a:pPr lvl="2"/>
            <a:r>
              <a:rPr lang="en-US" dirty="0"/>
              <a:t>Rolling Upgrades</a:t>
            </a:r>
          </a:p>
          <a:p>
            <a:pPr lvl="1"/>
            <a:r>
              <a:rPr lang="en-US" dirty="0"/>
              <a:t>CI/CD of Patches and Changes</a:t>
            </a:r>
          </a:p>
          <a:p>
            <a:r>
              <a:rPr lang="en-US" dirty="0"/>
              <a:t>Schedulers</a:t>
            </a:r>
          </a:p>
          <a:p>
            <a:pPr lvl="1"/>
            <a:r>
              <a:rPr lang="en-US" dirty="0"/>
              <a:t>Ties directly into the distributed state engine</a:t>
            </a:r>
          </a:p>
        </p:txBody>
      </p:sp>
    </p:spTree>
    <p:extLst>
      <p:ext uri="{BB962C8B-B14F-4D97-AF65-F5344CB8AC3E}">
        <p14:creationId xmlns:p14="http://schemas.microsoft.com/office/powerpoint/2010/main" val="225231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Redesign of HPC Architecture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010EE6C-0EEC-2940-A8D4-83AEEFBF28B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12980" y="1333500"/>
            <a:ext cx="6118040" cy="3803650"/>
          </a:xfrm>
        </p:spPr>
      </p:pic>
    </p:spTree>
    <p:extLst>
      <p:ext uri="{BB962C8B-B14F-4D97-AF65-F5344CB8AC3E}">
        <p14:creationId xmlns:p14="http://schemas.microsoft.com/office/powerpoint/2010/main" val="335511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How we will test and deploy changes in the future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55CD18-865B-604D-ACE4-A8DC8E4AF0E9}"/>
              </a:ext>
            </a:extLst>
          </p:cNvPr>
          <p:cNvSpPr/>
          <p:nvPr/>
        </p:nvSpPr>
        <p:spPr>
          <a:xfrm>
            <a:off x="2956962" y="1082237"/>
            <a:ext cx="900241" cy="5725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Gitlab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650849-151E-FC4C-BD37-1F08FFFC26E1}"/>
              </a:ext>
            </a:extLst>
          </p:cNvPr>
          <p:cNvSpPr/>
          <p:nvPr/>
        </p:nvSpPr>
        <p:spPr>
          <a:xfrm>
            <a:off x="1561085" y="1078193"/>
            <a:ext cx="900241" cy="58067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Server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7E226B-61CE-B445-ACD1-1302FD57507B}"/>
              </a:ext>
            </a:extLst>
          </p:cNvPr>
          <p:cNvCxnSpPr>
            <a:cxnSpLocks/>
            <a:stCxn id="2" idx="1"/>
            <a:endCxn id="7" idx="3"/>
          </p:cNvCxnSpPr>
          <p:nvPr/>
        </p:nvCxnSpPr>
        <p:spPr>
          <a:xfrm flipH="1">
            <a:off x="2461326" y="1368531"/>
            <a:ext cx="49563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26F7204-CC54-C74E-AACD-4F8D9FBD2868}"/>
              </a:ext>
            </a:extLst>
          </p:cNvPr>
          <p:cNvSpPr/>
          <p:nvPr/>
        </p:nvSpPr>
        <p:spPr>
          <a:xfrm>
            <a:off x="4532889" y="1082236"/>
            <a:ext cx="900241" cy="5766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 </a:t>
            </a:r>
            <a:r>
              <a:rPr lang="en-US" dirty="0" err="1"/>
              <a:t>Mgmt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EF4AB8-BBE4-5F4C-AD36-D8FE2DD6AD84}"/>
              </a:ext>
            </a:extLst>
          </p:cNvPr>
          <p:cNvCxnSpPr>
            <a:cxnSpLocks/>
            <a:stCxn id="2" idx="3"/>
            <a:endCxn id="10" idx="1"/>
          </p:cNvCxnSpPr>
          <p:nvPr/>
        </p:nvCxnSpPr>
        <p:spPr>
          <a:xfrm>
            <a:off x="3857203" y="1368531"/>
            <a:ext cx="675686" cy="20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A5F21F7-5F9E-C143-A3B7-3A81ED9D52C5}"/>
              </a:ext>
            </a:extLst>
          </p:cNvPr>
          <p:cNvSpPr/>
          <p:nvPr/>
        </p:nvSpPr>
        <p:spPr>
          <a:xfrm>
            <a:off x="1629196" y="1990714"/>
            <a:ext cx="94407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2EC217-4BBB-BF41-8BCF-3114AB422F23}"/>
              </a:ext>
            </a:extLst>
          </p:cNvPr>
          <p:cNvSpPr/>
          <p:nvPr/>
        </p:nvSpPr>
        <p:spPr>
          <a:xfrm>
            <a:off x="3025073" y="1990787"/>
            <a:ext cx="94407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1401BC-2C12-9941-A7F1-D499BD04D87B}"/>
              </a:ext>
            </a:extLst>
          </p:cNvPr>
          <p:cNvSpPr/>
          <p:nvPr/>
        </p:nvSpPr>
        <p:spPr>
          <a:xfrm>
            <a:off x="4420950" y="1990714"/>
            <a:ext cx="94407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53B4DAC-E219-814D-9A5A-12F5D9DED4D0}"/>
              </a:ext>
            </a:extLst>
          </p:cNvPr>
          <p:cNvCxnSpPr>
            <a:cxnSpLocks/>
            <a:stCxn id="18" idx="0"/>
            <a:endCxn id="7" idx="2"/>
          </p:cNvCxnSpPr>
          <p:nvPr/>
        </p:nvCxnSpPr>
        <p:spPr>
          <a:xfrm flipH="1" flipV="1">
            <a:off x="2011206" y="1658869"/>
            <a:ext cx="90026" cy="3318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CDABE6-49E7-CF40-B7C4-074A1BF213F0}"/>
              </a:ext>
            </a:extLst>
          </p:cNvPr>
          <p:cNvCxnSpPr>
            <a:cxnSpLocks/>
            <a:stCxn id="10" idx="2"/>
            <a:endCxn id="20" idx="0"/>
          </p:cNvCxnSpPr>
          <p:nvPr/>
        </p:nvCxnSpPr>
        <p:spPr>
          <a:xfrm flipH="1">
            <a:off x="4892986" y="1658873"/>
            <a:ext cx="90024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9FFC4B5-4DDA-1640-9D02-6C89A450936B}"/>
              </a:ext>
            </a:extLst>
          </p:cNvPr>
          <p:cNvSpPr/>
          <p:nvPr/>
        </p:nvSpPr>
        <p:spPr>
          <a:xfrm>
            <a:off x="817294" y="3074973"/>
            <a:ext cx="1416107" cy="2994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A915017-DC23-DE43-B7DD-A96AEEB5BA82}"/>
              </a:ext>
            </a:extLst>
          </p:cNvPr>
          <p:cNvSpPr/>
          <p:nvPr/>
        </p:nvSpPr>
        <p:spPr>
          <a:xfrm>
            <a:off x="2693972" y="3074973"/>
            <a:ext cx="1416107" cy="2994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50250E-BF34-794B-AE76-126FC05F4A2A}"/>
              </a:ext>
            </a:extLst>
          </p:cNvPr>
          <p:cNvSpPr/>
          <p:nvPr/>
        </p:nvSpPr>
        <p:spPr>
          <a:xfrm>
            <a:off x="4572000" y="3074973"/>
            <a:ext cx="1416107" cy="2994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C0E2572-A47A-CB49-AA62-77EA4FA9E437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1525348" y="2306303"/>
            <a:ext cx="575884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3B8A226-49A5-2B46-A55E-0A3ABFB81A2C}"/>
              </a:ext>
            </a:extLst>
          </p:cNvPr>
          <p:cNvCxnSpPr>
            <a:cxnSpLocks/>
            <a:stCxn id="19" idx="0"/>
            <a:endCxn id="7" idx="2"/>
          </p:cNvCxnSpPr>
          <p:nvPr/>
        </p:nvCxnSpPr>
        <p:spPr>
          <a:xfrm flipH="1" flipV="1">
            <a:off x="2011206" y="1658869"/>
            <a:ext cx="1485903" cy="3319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492DFB9-18B8-924E-9507-8CFA171C727B}"/>
              </a:ext>
            </a:extLst>
          </p:cNvPr>
          <p:cNvCxnSpPr>
            <a:cxnSpLocks/>
            <a:stCxn id="20" idx="0"/>
            <a:endCxn id="7" idx="2"/>
          </p:cNvCxnSpPr>
          <p:nvPr/>
        </p:nvCxnSpPr>
        <p:spPr>
          <a:xfrm flipH="1" flipV="1">
            <a:off x="2011206" y="1658869"/>
            <a:ext cx="2881780" cy="3318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5ED9F26-8A2D-DA47-A15C-36D442A85495}"/>
              </a:ext>
            </a:extLst>
          </p:cNvPr>
          <p:cNvCxnSpPr>
            <a:cxnSpLocks/>
            <a:stCxn id="10" idx="2"/>
            <a:endCxn id="19" idx="0"/>
          </p:cNvCxnSpPr>
          <p:nvPr/>
        </p:nvCxnSpPr>
        <p:spPr>
          <a:xfrm flipH="1">
            <a:off x="3497109" y="1658873"/>
            <a:ext cx="1485901" cy="3319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A64F020-4A73-594A-8BA7-89786E7C91E4}"/>
              </a:ext>
            </a:extLst>
          </p:cNvPr>
          <p:cNvCxnSpPr>
            <a:cxnSpLocks/>
            <a:stCxn id="10" idx="2"/>
            <a:endCxn id="18" idx="0"/>
          </p:cNvCxnSpPr>
          <p:nvPr/>
        </p:nvCxnSpPr>
        <p:spPr>
          <a:xfrm flipH="1">
            <a:off x="2101232" y="1658873"/>
            <a:ext cx="2881778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6270DD5-911C-6C4C-84F1-107FA323E1A7}"/>
              </a:ext>
            </a:extLst>
          </p:cNvPr>
          <p:cNvCxnSpPr>
            <a:cxnSpLocks/>
            <a:stCxn id="19" idx="2"/>
            <a:endCxn id="28" idx="0"/>
          </p:cNvCxnSpPr>
          <p:nvPr/>
        </p:nvCxnSpPr>
        <p:spPr>
          <a:xfrm flipH="1">
            <a:off x="3402026" y="2306376"/>
            <a:ext cx="95083" cy="768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51891C2-B31F-8E43-B03B-1EBB876986E2}"/>
              </a:ext>
            </a:extLst>
          </p:cNvPr>
          <p:cNvCxnSpPr>
            <a:cxnSpLocks/>
            <a:stCxn id="20" idx="2"/>
            <a:endCxn id="29" idx="0"/>
          </p:cNvCxnSpPr>
          <p:nvPr/>
        </p:nvCxnSpPr>
        <p:spPr>
          <a:xfrm>
            <a:off x="4892986" y="2306303"/>
            <a:ext cx="387068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B610C768-0D36-E74C-891B-3218DEA16086}"/>
              </a:ext>
            </a:extLst>
          </p:cNvPr>
          <p:cNvSpPr/>
          <p:nvPr/>
        </p:nvSpPr>
        <p:spPr>
          <a:xfrm>
            <a:off x="975763" y="35524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23A6A53B-3258-C24D-A6C5-18E9413B7FD7}"/>
              </a:ext>
            </a:extLst>
          </p:cNvPr>
          <p:cNvSpPr/>
          <p:nvPr/>
        </p:nvSpPr>
        <p:spPr>
          <a:xfrm>
            <a:off x="1128163" y="37048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37A19569-6C9A-4D40-911C-CCB8EE91666E}"/>
              </a:ext>
            </a:extLst>
          </p:cNvPr>
          <p:cNvSpPr/>
          <p:nvPr/>
        </p:nvSpPr>
        <p:spPr>
          <a:xfrm>
            <a:off x="1280563" y="38572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23AC92D9-BC8D-FB46-8B98-3D67F1405188}"/>
              </a:ext>
            </a:extLst>
          </p:cNvPr>
          <p:cNvSpPr/>
          <p:nvPr/>
        </p:nvSpPr>
        <p:spPr>
          <a:xfrm>
            <a:off x="1432963" y="40096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A923F519-7AB6-8F43-9768-843040AC8187}"/>
              </a:ext>
            </a:extLst>
          </p:cNvPr>
          <p:cNvSpPr/>
          <p:nvPr/>
        </p:nvSpPr>
        <p:spPr>
          <a:xfrm>
            <a:off x="1585363" y="41620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0C6B943A-EF37-334F-BB10-6A9E4858261E}"/>
              </a:ext>
            </a:extLst>
          </p:cNvPr>
          <p:cNvSpPr/>
          <p:nvPr/>
        </p:nvSpPr>
        <p:spPr>
          <a:xfrm>
            <a:off x="1737763" y="43144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DB701DFD-C433-3845-8781-2A0F6EA2FB0B}"/>
              </a:ext>
            </a:extLst>
          </p:cNvPr>
          <p:cNvSpPr/>
          <p:nvPr/>
        </p:nvSpPr>
        <p:spPr>
          <a:xfrm>
            <a:off x="1890163" y="44668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CDF747C-3D50-4648-9B1B-F12FE18E5BF6}"/>
              </a:ext>
            </a:extLst>
          </p:cNvPr>
          <p:cNvSpPr/>
          <p:nvPr/>
        </p:nvSpPr>
        <p:spPr>
          <a:xfrm>
            <a:off x="2042563" y="46192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FE3CB66E-24E8-244A-9DB5-8B695A821775}"/>
              </a:ext>
            </a:extLst>
          </p:cNvPr>
          <p:cNvSpPr/>
          <p:nvPr/>
        </p:nvSpPr>
        <p:spPr>
          <a:xfrm>
            <a:off x="2194963" y="47716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D759A121-C385-DF42-A786-60B769B4B3B7}"/>
              </a:ext>
            </a:extLst>
          </p:cNvPr>
          <p:cNvSpPr/>
          <p:nvPr/>
        </p:nvSpPr>
        <p:spPr>
          <a:xfrm>
            <a:off x="2347363" y="49240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D8C698B-B765-5646-8F17-948FAB0D9F32}"/>
              </a:ext>
            </a:extLst>
          </p:cNvPr>
          <p:cNvSpPr/>
          <p:nvPr/>
        </p:nvSpPr>
        <p:spPr>
          <a:xfrm>
            <a:off x="2499763" y="50764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D7C2D024-7EAA-B840-93FC-FC83F8E211BE}"/>
              </a:ext>
            </a:extLst>
          </p:cNvPr>
          <p:cNvSpPr/>
          <p:nvPr/>
        </p:nvSpPr>
        <p:spPr>
          <a:xfrm>
            <a:off x="1640658" y="3548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01E41243-C40D-8B4A-BAA5-8D5A5D018392}"/>
              </a:ext>
            </a:extLst>
          </p:cNvPr>
          <p:cNvSpPr/>
          <p:nvPr/>
        </p:nvSpPr>
        <p:spPr>
          <a:xfrm>
            <a:off x="1793058" y="3700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633128E3-2895-8F44-A819-7B120D37BB74}"/>
              </a:ext>
            </a:extLst>
          </p:cNvPr>
          <p:cNvSpPr/>
          <p:nvPr/>
        </p:nvSpPr>
        <p:spPr>
          <a:xfrm>
            <a:off x="1945458" y="3853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A0BBD24E-64D8-1748-8CD0-ADEAEE1269AD}"/>
              </a:ext>
            </a:extLst>
          </p:cNvPr>
          <p:cNvSpPr/>
          <p:nvPr/>
        </p:nvSpPr>
        <p:spPr>
          <a:xfrm>
            <a:off x="2097858" y="4005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9A31E820-FEED-2249-8B6C-FA4238C507A0}"/>
              </a:ext>
            </a:extLst>
          </p:cNvPr>
          <p:cNvSpPr/>
          <p:nvPr/>
        </p:nvSpPr>
        <p:spPr>
          <a:xfrm>
            <a:off x="2250258" y="4158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7CA9C575-4769-FE4A-AD97-361FCD56E220}"/>
              </a:ext>
            </a:extLst>
          </p:cNvPr>
          <p:cNvSpPr/>
          <p:nvPr/>
        </p:nvSpPr>
        <p:spPr>
          <a:xfrm>
            <a:off x="2402658" y="4310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FC7D553A-3D8B-F84B-8B79-F8A01D81BBCC}"/>
              </a:ext>
            </a:extLst>
          </p:cNvPr>
          <p:cNvSpPr/>
          <p:nvPr/>
        </p:nvSpPr>
        <p:spPr>
          <a:xfrm>
            <a:off x="2555058" y="4462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CE784142-B5F7-0645-AE53-A1FF7AD20961}"/>
              </a:ext>
            </a:extLst>
          </p:cNvPr>
          <p:cNvSpPr/>
          <p:nvPr/>
        </p:nvSpPr>
        <p:spPr>
          <a:xfrm>
            <a:off x="2707458" y="4615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40335C61-5C6A-0345-B8C5-709B4C3002FC}"/>
              </a:ext>
            </a:extLst>
          </p:cNvPr>
          <p:cNvSpPr/>
          <p:nvPr/>
        </p:nvSpPr>
        <p:spPr>
          <a:xfrm>
            <a:off x="2859858" y="4767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2DEA4681-394D-9E4A-99D8-6623352F8FCA}"/>
              </a:ext>
            </a:extLst>
          </p:cNvPr>
          <p:cNvSpPr/>
          <p:nvPr/>
        </p:nvSpPr>
        <p:spPr>
          <a:xfrm>
            <a:off x="3012258" y="4920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6370F380-AB61-DD49-8FBB-5866C92E3B31}"/>
              </a:ext>
            </a:extLst>
          </p:cNvPr>
          <p:cNvSpPr/>
          <p:nvPr/>
        </p:nvSpPr>
        <p:spPr>
          <a:xfrm>
            <a:off x="3164658" y="5072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587EC1D1-DED7-4D48-A94D-826033C8343C}"/>
              </a:ext>
            </a:extLst>
          </p:cNvPr>
          <p:cNvSpPr/>
          <p:nvPr/>
        </p:nvSpPr>
        <p:spPr>
          <a:xfrm>
            <a:off x="2347362" y="3548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8B16DFFB-C285-7B44-89C2-1AA103F1444C}"/>
              </a:ext>
            </a:extLst>
          </p:cNvPr>
          <p:cNvSpPr/>
          <p:nvPr/>
        </p:nvSpPr>
        <p:spPr>
          <a:xfrm>
            <a:off x="2499762" y="3700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450EDD7D-392E-AF40-914E-80CF8C5B5275}"/>
              </a:ext>
            </a:extLst>
          </p:cNvPr>
          <p:cNvSpPr/>
          <p:nvPr/>
        </p:nvSpPr>
        <p:spPr>
          <a:xfrm>
            <a:off x="2652162" y="3853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E1809D4C-2527-5149-8287-A5B89582EBAD}"/>
              </a:ext>
            </a:extLst>
          </p:cNvPr>
          <p:cNvSpPr/>
          <p:nvPr/>
        </p:nvSpPr>
        <p:spPr>
          <a:xfrm>
            <a:off x="2804562" y="4005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CC21314D-0D0F-E447-B670-DD8BE2175251}"/>
              </a:ext>
            </a:extLst>
          </p:cNvPr>
          <p:cNvSpPr/>
          <p:nvPr/>
        </p:nvSpPr>
        <p:spPr>
          <a:xfrm>
            <a:off x="2956962" y="4158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686E2974-EA33-C74D-9E6E-58D6A67A28CA}"/>
              </a:ext>
            </a:extLst>
          </p:cNvPr>
          <p:cNvSpPr/>
          <p:nvPr/>
        </p:nvSpPr>
        <p:spPr>
          <a:xfrm>
            <a:off x="3109362" y="4310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94D536D9-1CCC-AE48-A2C3-E8C26DFCEC2D}"/>
              </a:ext>
            </a:extLst>
          </p:cNvPr>
          <p:cNvSpPr/>
          <p:nvPr/>
        </p:nvSpPr>
        <p:spPr>
          <a:xfrm>
            <a:off x="3261762" y="4462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B6736DDA-E4E1-9249-90B7-77F44B86C659}"/>
              </a:ext>
            </a:extLst>
          </p:cNvPr>
          <p:cNvSpPr/>
          <p:nvPr/>
        </p:nvSpPr>
        <p:spPr>
          <a:xfrm>
            <a:off x="3414162" y="4615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BD704188-BADD-7446-8451-B423AE49D262}"/>
              </a:ext>
            </a:extLst>
          </p:cNvPr>
          <p:cNvSpPr/>
          <p:nvPr/>
        </p:nvSpPr>
        <p:spPr>
          <a:xfrm>
            <a:off x="3566562" y="4767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414F0A90-7656-E646-BD82-3ABA4E806744}"/>
              </a:ext>
            </a:extLst>
          </p:cNvPr>
          <p:cNvSpPr/>
          <p:nvPr/>
        </p:nvSpPr>
        <p:spPr>
          <a:xfrm>
            <a:off x="3718962" y="4920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9B5D0D74-F16D-A24D-8BA2-7631285844FB}"/>
              </a:ext>
            </a:extLst>
          </p:cNvPr>
          <p:cNvSpPr/>
          <p:nvPr/>
        </p:nvSpPr>
        <p:spPr>
          <a:xfrm>
            <a:off x="3871362" y="5072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12F4A4FB-15A6-1547-B8E4-396393A1FE0E}"/>
              </a:ext>
            </a:extLst>
          </p:cNvPr>
          <p:cNvSpPr/>
          <p:nvPr/>
        </p:nvSpPr>
        <p:spPr>
          <a:xfrm>
            <a:off x="3054066" y="3559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ounded Rectangle 99">
            <a:extLst>
              <a:ext uri="{FF2B5EF4-FFF2-40B4-BE49-F238E27FC236}">
                <a16:creationId xmlns:a16="http://schemas.microsoft.com/office/drawing/2014/main" id="{242F5523-17F4-AD4C-A4D1-32B75588B6F2}"/>
              </a:ext>
            </a:extLst>
          </p:cNvPr>
          <p:cNvSpPr/>
          <p:nvPr/>
        </p:nvSpPr>
        <p:spPr>
          <a:xfrm>
            <a:off x="3206466" y="37116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1AA8276D-2852-3A45-B9C8-BC835FC4FDDE}"/>
              </a:ext>
            </a:extLst>
          </p:cNvPr>
          <p:cNvSpPr/>
          <p:nvPr/>
        </p:nvSpPr>
        <p:spPr>
          <a:xfrm>
            <a:off x="3358866" y="38640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47BAB8DC-C322-9B49-B014-CAE066124A80}"/>
              </a:ext>
            </a:extLst>
          </p:cNvPr>
          <p:cNvSpPr/>
          <p:nvPr/>
        </p:nvSpPr>
        <p:spPr>
          <a:xfrm>
            <a:off x="3511266" y="40164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BCCF6EAA-C30E-C849-BDEC-5B61481751C1}"/>
              </a:ext>
            </a:extLst>
          </p:cNvPr>
          <p:cNvSpPr/>
          <p:nvPr/>
        </p:nvSpPr>
        <p:spPr>
          <a:xfrm>
            <a:off x="3663666" y="41688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F467F178-570E-C340-8BCB-2C637BAB78F9}"/>
              </a:ext>
            </a:extLst>
          </p:cNvPr>
          <p:cNvSpPr/>
          <p:nvPr/>
        </p:nvSpPr>
        <p:spPr>
          <a:xfrm>
            <a:off x="3816066" y="4321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0414865A-A54E-5442-882F-3D2C62976AFE}"/>
              </a:ext>
            </a:extLst>
          </p:cNvPr>
          <p:cNvSpPr/>
          <p:nvPr/>
        </p:nvSpPr>
        <p:spPr>
          <a:xfrm>
            <a:off x="3968466" y="44736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49D92CE-4B12-1242-9130-6FADF707BB8F}"/>
              </a:ext>
            </a:extLst>
          </p:cNvPr>
          <p:cNvSpPr/>
          <p:nvPr/>
        </p:nvSpPr>
        <p:spPr>
          <a:xfrm>
            <a:off x="4120866" y="46260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A643F34-F0D5-B64D-B294-B6A73D237685}"/>
              </a:ext>
            </a:extLst>
          </p:cNvPr>
          <p:cNvSpPr/>
          <p:nvPr/>
        </p:nvSpPr>
        <p:spPr>
          <a:xfrm>
            <a:off x="4273266" y="47784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FC715084-11F6-B54F-A96C-6EC90899AC5D}"/>
              </a:ext>
            </a:extLst>
          </p:cNvPr>
          <p:cNvSpPr/>
          <p:nvPr/>
        </p:nvSpPr>
        <p:spPr>
          <a:xfrm>
            <a:off x="4425666" y="49308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CBAD923E-567F-BF4D-98D1-52CB95F1C1CC}"/>
              </a:ext>
            </a:extLst>
          </p:cNvPr>
          <p:cNvSpPr/>
          <p:nvPr/>
        </p:nvSpPr>
        <p:spPr>
          <a:xfrm>
            <a:off x="4578066" y="5083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7DFA66C8-2982-3B47-AEAD-E9CAF91F8372}"/>
              </a:ext>
            </a:extLst>
          </p:cNvPr>
          <p:cNvSpPr/>
          <p:nvPr/>
        </p:nvSpPr>
        <p:spPr>
          <a:xfrm>
            <a:off x="3718961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877330AD-86E3-594B-8B6C-04EA661823FD}"/>
              </a:ext>
            </a:extLst>
          </p:cNvPr>
          <p:cNvSpPr/>
          <p:nvPr/>
        </p:nvSpPr>
        <p:spPr>
          <a:xfrm>
            <a:off x="3871361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9B3D6488-2F7B-494D-9B9F-E41834A53F59}"/>
              </a:ext>
            </a:extLst>
          </p:cNvPr>
          <p:cNvSpPr/>
          <p:nvPr/>
        </p:nvSpPr>
        <p:spPr>
          <a:xfrm>
            <a:off x="4023761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A58DB0F4-EEBB-AB4E-AA98-27BB3F44015E}"/>
              </a:ext>
            </a:extLst>
          </p:cNvPr>
          <p:cNvSpPr/>
          <p:nvPr/>
        </p:nvSpPr>
        <p:spPr>
          <a:xfrm>
            <a:off x="4176161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4E119E6-96A8-4A46-9121-EEF6970A35FC}"/>
              </a:ext>
            </a:extLst>
          </p:cNvPr>
          <p:cNvSpPr/>
          <p:nvPr/>
        </p:nvSpPr>
        <p:spPr>
          <a:xfrm>
            <a:off x="4328561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D133A6D4-C955-AD4B-9D76-938D95BD8E7A}"/>
              </a:ext>
            </a:extLst>
          </p:cNvPr>
          <p:cNvSpPr/>
          <p:nvPr/>
        </p:nvSpPr>
        <p:spPr>
          <a:xfrm>
            <a:off x="4480961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A56B2369-767B-3346-BBB3-B48714AC53BC}"/>
              </a:ext>
            </a:extLst>
          </p:cNvPr>
          <p:cNvSpPr/>
          <p:nvPr/>
        </p:nvSpPr>
        <p:spPr>
          <a:xfrm>
            <a:off x="4633361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857218E3-1C2B-394D-AAE7-1190815B7B82}"/>
              </a:ext>
            </a:extLst>
          </p:cNvPr>
          <p:cNvSpPr/>
          <p:nvPr/>
        </p:nvSpPr>
        <p:spPr>
          <a:xfrm>
            <a:off x="4785761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817E2EE3-BCE9-8849-B307-F2905AF2F6CF}"/>
              </a:ext>
            </a:extLst>
          </p:cNvPr>
          <p:cNvSpPr/>
          <p:nvPr/>
        </p:nvSpPr>
        <p:spPr>
          <a:xfrm>
            <a:off x="4938161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6323BDB3-84DD-8247-94AD-69CA3931D945}"/>
              </a:ext>
            </a:extLst>
          </p:cNvPr>
          <p:cNvSpPr/>
          <p:nvPr/>
        </p:nvSpPr>
        <p:spPr>
          <a:xfrm>
            <a:off x="5090561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B2AA2B8-3AA9-5B4C-A0BE-7813D2CE3B1D}"/>
              </a:ext>
            </a:extLst>
          </p:cNvPr>
          <p:cNvSpPr/>
          <p:nvPr/>
        </p:nvSpPr>
        <p:spPr>
          <a:xfrm>
            <a:off x="5242961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7CD2E088-9524-154F-B25E-0EE1C62DD439}"/>
              </a:ext>
            </a:extLst>
          </p:cNvPr>
          <p:cNvSpPr/>
          <p:nvPr/>
        </p:nvSpPr>
        <p:spPr>
          <a:xfrm>
            <a:off x="4425665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81F45CC7-15A7-E04C-8A42-A6115DE27B03}"/>
              </a:ext>
            </a:extLst>
          </p:cNvPr>
          <p:cNvSpPr/>
          <p:nvPr/>
        </p:nvSpPr>
        <p:spPr>
          <a:xfrm>
            <a:off x="4578065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98CC9984-A77D-814B-AC78-0365B5A9CEA5}"/>
              </a:ext>
            </a:extLst>
          </p:cNvPr>
          <p:cNvSpPr/>
          <p:nvPr/>
        </p:nvSpPr>
        <p:spPr>
          <a:xfrm>
            <a:off x="4730465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ounded Rectangle 123">
            <a:extLst>
              <a:ext uri="{FF2B5EF4-FFF2-40B4-BE49-F238E27FC236}">
                <a16:creationId xmlns:a16="http://schemas.microsoft.com/office/drawing/2014/main" id="{1B1AA239-7358-9149-98AC-DAE716A5DD4A}"/>
              </a:ext>
            </a:extLst>
          </p:cNvPr>
          <p:cNvSpPr/>
          <p:nvPr/>
        </p:nvSpPr>
        <p:spPr>
          <a:xfrm>
            <a:off x="4882865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18E86E92-77F8-224E-8FF0-9B3BB32609CD}"/>
              </a:ext>
            </a:extLst>
          </p:cNvPr>
          <p:cNvSpPr/>
          <p:nvPr/>
        </p:nvSpPr>
        <p:spPr>
          <a:xfrm>
            <a:off x="5035265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D83DAC99-8005-444F-8B94-2BE93118106F}"/>
              </a:ext>
            </a:extLst>
          </p:cNvPr>
          <p:cNvSpPr/>
          <p:nvPr/>
        </p:nvSpPr>
        <p:spPr>
          <a:xfrm>
            <a:off x="5187665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DC8359FB-D365-0246-B824-E8BDBBCF6194}"/>
              </a:ext>
            </a:extLst>
          </p:cNvPr>
          <p:cNvSpPr/>
          <p:nvPr/>
        </p:nvSpPr>
        <p:spPr>
          <a:xfrm>
            <a:off x="5340065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48128643-79B7-EF4B-8533-2FE8749EA4E4}"/>
              </a:ext>
            </a:extLst>
          </p:cNvPr>
          <p:cNvSpPr/>
          <p:nvPr/>
        </p:nvSpPr>
        <p:spPr>
          <a:xfrm>
            <a:off x="5492465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ounded Rectangle 128">
            <a:extLst>
              <a:ext uri="{FF2B5EF4-FFF2-40B4-BE49-F238E27FC236}">
                <a16:creationId xmlns:a16="http://schemas.microsoft.com/office/drawing/2014/main" id="{A66B0C3F-858A-6D4F-B438-1DCE1E553A7A}"/>
              </a:ext>
            </a:extLst>
          </p:cNvPr>
          <p:cNvSpPr/>
          <p:nvPr/>
        </p:nvSpPr>
        <p:spPr>
          <a:xfrm>
            <a:off x="5644865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DE0F9116-93D9-ED47-A229-11CB5C8624CC}"/>
              </a:ext>
            </a:extLst>
          </p:cNvPr>
          <p:cNvSpPr/>
          <p:nvPr/>
        </p:nvSpPr>
        <p:spPr>
          <a:xfrm>
            <a:off x="5797265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ounded Rectangle 130">
            <a:extLst>
              <a:ext uri="{FF2B5EF4-FFF2-40B4-BE49-F238E27FC236}">
                <a16:creationId xmlns:a16="http://schemas.microsoft.com/office/drawing/2014/main" id="{B64E63BE-E02F-E542-9E21-01D28B390D3F}"/>
              </a:ext>
            </a:extLst>
          </p:cNvPr>
          <p:cNvSpPr/>
          <p:nvPr/>
        </p:nvSpPr>
        <p:spPr>
          <a:xfrm>
            <a:off x="5949665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351B8A0F-B8FD-E94A-AC38-CDA45BA5E5A0}"/>
              </a:ext>
            </a:extLst>
          </p:cNvPr>
          <p:cNvSpPr/>
          <p:nvPr/>
        </p:nvSpPr>
        <p:spPr>
          <a:xfrm>
            <a:off x="5176200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17C44BE0-A8A5-7F41-96BE-EC00856A73B8}"/>
              </a:ext>
            </a:extLst>
          </p:cNvPr>
          <p:cNvSpPr/>
          <p:nvPr/>
        </p:nvSpPr>
        <p:spPr>
          <a:xfrm>
            <a:off x="5328600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7C0F81DD-0499-4F4F-B65F-BCA8FF96BCB8}"/>
              </a:ext>
            </a:extLst>
          </p:cNvPr>
          <p:cNvSpPr/>
          <p:nvPr/>
        </p:nvSpPr>
        <p:spPr>
          <a:xfrm>
            <a:off x="5481000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ounded Rectangle 134">
            <a:extLst>
              <a:ext uri="{FF2B5EF4-FFF2-40B4-BE49-F238E27FC236}">
                <a16:creationId xmlns:a16="http://schemas.microsoft.com/office/drawing/2014/main" id="{21142F64-1DBF-9C4F-B808-9D80340A5D2C}"/>
              </a:ext>
            </a:extLst>
          </p:cNvPr>
          <p:cNvSpPr/>
          <p:nvPr/>
        </p:nvSpPr>
        <p:spPr>
          <a:xfrm>
            <a:off x="5633400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1FD9F880-5E69-F04E-87B0-25E10FA73BB9}"/>
              </a:ext>
            </a:extLst>
          </p:cNvPr>
          <p:cNvSpPr/>
          <p:nvPr/>
        </p:nvSpPr>
        <p:spPr>
          <a:xfrm>
            <a:off x="5785800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03DF1F67-697A-B34F-9F3E-B75C3D52EFA4}"/>
              </a:ext>
            </a:extLst>
          </p:cNvPr>
          <p:cNvSpPr/>
          <p:nvPr/>
        </p:nvSpPr>
        <p:spPr>
          <a:xfrm>
            <a:off x="5938200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ounded Rectangle 137">
            <a:extLst>
              <a:ext uri="{FF2B5EF4-FFF2-40B4-BE49-F238E27FC236}">
                <a16:creationId xmlns:a16="http://schemas.microsoft.com/office/drawing/2014/main" id="{8DB8A55C-1F95-3447-B222-563B2AA0F8AD}"/>
              </a:ext>
            </a:extLst>
          </p:cNvPr>
          <p:cNvSpPr/>
          <p:nvPr/>
        </p:nvSpPr>
        <p:spPr>
          <a:xfrm>
            <a:off x="6090600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ounded Rectangle 138">
            <a:extLst>
              <a:ext uri="{FF2B5EF4-FFF2-40B4-BE49-F238E27FC236}">
                <a16:creationId xmlns:a16="http://schemas.microsoft.com/office/drawing/2014/main" id="{9EB91B25-C70B-7D47-87CC-994EA2392D0F}"/>
              </a:ext>
            </a:extLst>
          </p:cNvPr>
          <p:cNvSpPr/>
          <p:nvPr/>
        </p:nvSpPr>
        <p:spPr>
          <a:xfrm>
            <a:off x="6243000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A7973994-DEF3-9248-98E5-54AD70A78D99}"/>
              </a:ext>
            </a:extLst>
          </p:cNvPr>
          <p:cNvSpPr/>
          <p:nvPr/>
        </p:nvSpPr>
        <p:spPr>
          <a:xfrm>
            <a:off x="6395400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ounded Rectangle 140">
            <a:extLst>
              <a:ext uri="{FF2B5EF4-FFF2-40B4-BE49-F238E27FC236}">
                <a16:creationId xmlns:a16="http://schemas.microsoft.com/office/drawing/2014/main" id="{27195A3E-7DC5-504D-A777-479D10C8559E}"/>
              </a:ext>
            </a:extLst>
          </p:cNvPr>
          <p:cNvSpPr/>
          <p:nvPr/>
        </p:nvSpPr>
        <p:spPr>
          <a:xfrm>
            <a:off x="6547800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EB6E4BEE-DB5A-3247-A559-FED31F384354}"/>
              </a:ext>
            </a:extLst>
          </p:cNvPr>
          <p:cNvSpPr/>
          <p:nvPr/>
        </p:nvSpPr>
        <p:spPr>
          <a:xfrm>
            <a:off x="6700200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31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Stage 1 – Functional Testing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55CD18-865B-604D-ACE4-A8DC8E4AF0E9}"/>
              </a:ext>
            </a:extLst>
          </p:cNvPr>
          <p:cNvSpPr/>
          <p:nvPr/>
        </p:nvSpPr>
        <p:spPr>
          <a:xfrm>
            <a:off x="3137012" y="1339235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Git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650849-151E-FC4C-BD37-1F08FFFC26E1}"/>
              </a:ext>
            </a:extLst>
          </p:cNvPr>
          <p:cNvSpPr/>
          <p:nvPr/>
        </p:nvSpPr>
        <p:spPr>
          <a:xfrm>
            <a:off x="1741135" y="1343279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7E226B-61CE-B445-ACD1-1302FD57507B}"/>
              </a:ext>
            </a:extLst>
          </p:cNvPr>
          <p:cNvCxnSpPr>
            <a:cxnSpLocks/>
            <a:stCxn id="2" idx="1"/>
            <a:endCxn id="7" idx="3"/>
          </p:cNvCxnSpPr>
          <p:nvPr/>
        </p:nvCxnSpPr>
        <p:spPr>
          <a:xfrm flipH="1">
            <a:off x="2461326" y="1497030"/>
            <a:ext cx="675686" cy="40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26F7204-CC54-C74E-AACD-4F8D9FBD2868}"/>
              </a:ext>
            </a:extLst>
          </p:cNvPr>
          <p:cNvSpPr/>
          <p:nvPr/>
        </p:nvSpPr>
        <p:spPr>
          <a:xfrm>
            <a:off x="4532889" y="1343284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EF4AB8-BBE4-5F4C-AD36-D8FE2DD6AD84}"/>
              </a:ext>
            </a:extLst>
          </p:cNvPr>
          <p:cNvCxnSpPr>
            <a:cxnSpLocks/>
            <a:stCxn id="2" idx="3"/>
            <a:endCxn id="10" idx="1"/>
          </p:cNvCxnSpPr>
          <p:nvPr/>
        </p:nvCxnSpPr>
        <p:spPr>
          <a:xfrm>
            <a:off x="3857203" y="1497030"/>
            <a:ext cx="675686" cy="40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A5F21F7-5F9E-C143-A3B7-3A81ED9D52C5}"/>
              </a:ext>
            </a:extLst>
          </p:cNvPr>
          <p:cNvSpPr/>
          <p:nvPr/>
        </p:nvSpPr>
        <p:spPr>
          <a:xfrm>
            <a:off x="1629196" y="1990714"/>
            <a:ext cx="944071" cy="315589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2EC217-4BBB-BF41-8BCF-3114AB422F23}"/>
              </a:ext>
            </a:extLst>
          </p:cNvPr>
          <p:cNvSpPr/>
          <p:nvPr/>
        </p:nvSpPr>
        <p:spPr>
          <a:xfrm>
            <a:off x="3025073" y="1990787"/>
            <a:ext cx="94407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1401BC-2C12-9941-A7F1-D499BD04D87B}"/>
              </a:ext>
            </a:extLst>
          </p:cNvPr>
          <p:cNvSpPr/>
          <p:nvPr/>
        </p:nvSpPr>
        <p:spPr>
          <a:xfrm>
            <a:off x="4420950" y="1990714"/>
            <a:ext cx="94407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53B4DAC-E219-814D-9A5A-12F5D9DED4D0}"/>
              </a:ext>
            </a:extLst>
          </p:cNvPr>
          <p:cNvCxnSpPr>
            <a:cxnSpLocks/>
            <a:stCxn id="18" idx="0"/>
            <a:endCxn id="7" idx="2"/>
          </p:cNvCxnSpPr>
          <p:nvPr/>
        </p:nvCxnSpPr>
        <p:spPr>
          <a:xfrm flipH="1" flipV="1">
            <a:off x="2101231" y="1658868"/>
            <a:ext cx="1" cy="331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CDABE6-49E7-CF40-B7C4-074A1BF213F0}"/>
              </a:ext>
            </a:extLst>
          </p:cNvPr>
          <p:cNvCxnSpPr>
            <a:cxnSpLocks/>
            <a:stCxn id="10" idx="2"/>
            <a:endCxn id="20" idx="0"/>
          </p:cNvCxnSpPr>
          <p:nvPr/>
        </p:nvCxnSpPr>
        <p:spPr>
          <a:xfrm>
            <a:off x="4892985" y="1658873"/>
            <a:ext cx="1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9FFC4B5-4DDA-1640-9D02-6C89A450936B}"/>
              </a:ext>
            </a:extLst>
          </p:cNvPr>
          <p:cNvSpPr/>
          <p:nvPr/>
        </p:nvSpPr>
        <p:spPr>
          <a:xfrm>
            <a:off x="817294" y="3074973"/>
            <a:ext cx="1416107" cy="299406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A915017-DC23-DE43-B7DD-A96AEEB5BA82}"/>
              </a:ext>
            </a:extLst>
          </p:cNvPr>
          <p:cNvSpPr/>
          <p:nvPr/>
        </p:nvSpPr>
        <p:spPr>
          <a:xfrm>
            <a:off x="2693972" y="3074973"/>
            <a:ext cx="1416107" cy="2994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50250E-BF34-794B-AE76-126FC05F4A2A}"/>
              </a:ext>
            </a:extLst>
          </p:cNvPr>
          <p:cNvSpPr/>
          <p:nvPr/>
        </p:nvSpPr>
        <p:spPr>
          <a:xfrm>
            <a:off x="4572000" y="3074973"/>
            <a:ext cx="1416107" cy="2994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C0E2572-A47A-CB49-AA62-77EA4FA9E437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1525348" y="2306303"/>
            <a:ext cx="575884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3B8A226-49A5-2B46-A55E-0A3ABFB81A2C}"/>
              </a:ext>
            </a:extLst>
          </p:cNvPr>
          <p:cNvCxnSpPr>
            <a:cxnSpLocks/>
            <a:stCxn id="19" idx="0"/>
            <a:endCxn id="7" idx="2"/>
          </p:cNvCxnSpPr>
          <p:nvPr/>
        </p:nvCxnSpPr>
        <p:spPr>
          <a:xfrm flipH="1" flipV="1">
            <a:off x="2101231" y="1658868"/>
            <a:ext cx="1395878" cy="331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492DFB9-18B8-924E-9507-8CFA171C727B}"/>
              </a:ext>
            </a:extLst>
          </p:cNvPr>
          <p:cNvCxnSpPr>
            <a:cxnSpLocks/>
            <a:stCxn id="20" idx="0"/>
            <a:endCxn id="7" idx="2"/>
          </p:cNvCxnSpPr>
          <p:nvPr/>
        </p:nvCxnSpPr>
        <p:spPr>
          <a:xfrm flipH="1" flipV="1">
            <a:off x="2101231" y="1658868"/>
            <a:ext cx="2791755" cy="331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5ED9F26-8A2D-DA47-A15C-36D442A85495}"/>
              </a:ext>
            </a:extLst>
          </p:cNvPr>
          <p:cNvCxnSpPr>
            <a:cxnSpLocks/>
            <a:stCxn id="10" idx="2"/>
            <a:endCxn id="19" idx="0"/>
          </p:cNvCxnSpPr>
          <p:nvPr/>
        </p:nvCxnSpPr>
        <p:spPr>
          <a:xfrm flipH="1">
            <a:off x="3497109" y="1658873"/>
            <a:ext cx="1395876" cy="3319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A64F020-4A73-594A-8BA7-89786E7C91E4}"/>
              </a:ext>
            </a:extLst>
          </p:cNvPr>
          <p:cNvCxnSpPr>
            <a:cxnSpLocks/>
            <a:stCxn id="10" idx="2"/>
            <a:endCxn id="18" idx="0"/>
          </p:cNvCxnSpPr>
          <p:nvPr/>
        </p:nvCxnSpPr>
        <p:spPr>
          <a:xfrm flipH="1">
            <a:off x="2101232" y="1658873"/>
            <a:ext cx="2791753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6270DD5-911C-6C4C-84F1-107FA323E1A7}"/>
              </a:ext>
            </a:extLst>
          </p:cNvPr>
          <p:cNvCxnSpPr>
            <a:cxnSpLocks/>
            <a:stCxn id="19" idx="2"/>
            <a:endCxn id="28" idx="0"/>
          </p:cNvCxnSpPr>
          <p:nvPr/>
        </p:nvCxnSpPr>
        <p:spPr>
          <a:xfrm flipH="1">
            <a:off x="3402026" y="2306376"/>
            <a:ext cx="95083" cy="768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51891C2-B31F-8E43-B03B-1EBB876986E2}"/>
              </a:ext>
            </a:extLst>
          </p:cNvPr>
          <p:cNvCxnSpPr>
            <a:cxnSpLocks/>
            <a:stCxn id="20" idx="2"/>
            <a:endCxn id="29" idx="0"/>
          </p:cNvCxnSpPr>
          <p:nvPr/>
        </p:nvCxnSpPr>
        <p:spPr>
          <a:xfrm>
            <a:off x="4892986" y="2306303"/>
            <a:ext cx="387068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B610C768-0D36-E74C-891B-3218DEA16086}"/>
              </a:ext>
            </a:extLst>
          </p:cNvPr>
          <p:cNvSpPr/>
          <p:nvPr/>
        </p:nvSpPr>
        <p:spPr>
          <a:xfrm>
            <a:off x="975763" y="3552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23A6A53B-3258-C24D-A6C5-18E9413B7FD7}"/>
              </a:ext>
            </a:extLst>
          </p:cNvPr>
          <p:cNvSpPr/>
          <p:nvPr/>
        </p:nvSpPr>
        <p:spPr>
          <a:xfrm>
            <a:off x="1128163" y="37048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37A19569-6C9A-4D40-911C-CCB8EE91666E}"/>
              </a:ext>
            </a:extLst>
          </p:cNvPr>
          <p:cNvSpPr/>
          <p:nvPr/>
        </p:nvSpPr>
        <p:spPr>
          <a:xfrm>
            <a:off x="1280563" y="38572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23AC92D9-BC8D-FB46-8B98-3D67F1405188}"/>
              </a:ext>
            </a:extLst>
          </p:cNvPr>
          <p:cNvSpPr/>
          <p:nvPr/>
        </p:nvSpPr>
        <p:spPr>
          <a:xfrm>
            <a:off x="1432963" y="40096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A923F519-7AB6-8F43-9768-843040AC8187}"/>
              </a:ext>
            </a:extLst>
          </p:cNvPr>
          <p:cNvSpPr/>
          <p:nvPr/>
        </p:nvSpPr>
        <p:spPr>
          <a:xfrm>
            <a:off x="1585363" y="41620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0C6B943A-EF37-334F-BB10-6A9E4858261E}"/>
              </a:ext>
            </a:extLst>
          </p:cNvPr>
          <p:cNvSpPr/>
          <p:nvPr/>
        </p:nvSpPr>
        <p:spPr>
          <a:xfrm>
            <a:off x="1737763" y="43144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DB701DFD-C433-3845-8781-2A0F6EA2FB0B}"/>
              </a:ext>
            </a:extLst>
          </p:cNvPr>
          <p:cNvSpPr/>
          <p:nvPr/>
        </p:nvSpPr>
        <p:spPr>
          <a:xfrm>
            <a:off x="1890163" y="44668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CDF747C-3D50-4648-9B1B-F12FE18E5BF6}"/>
              </a:ext>
            </a:extLst>
          </p:cNvPr>
          <p:cNvSpPr/>
          <p:nvPr/>
        </p:nvSpPr>
        <p:spPr>
          <a:xfrm>
            <a:off x="2042563" y="46192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FE3CB66E-24E8-244A-9DB5-8B695A821775}"/>
              </a:ext>
            </a:extLst>
          </p:cNvPr>
          <p:cNvSpPr/>
          <p:nvPr/>
        </p:nvSpPr>
        <p:spPr>
          <a:xfrm>
            <a:off x="2194963" y="47716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D759A121-C385-DF42-A786-60B769B4B3B7}"/>
              </a:ext>
            </a:extLst>
          </p:cNvPr>
          <p:cNvSpPr/>
          <p:nvPr/>
        </p:nvSpPr>
        <p:spPr>
          <a:xfrm>
            <a:off x="2347363" y="49240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D8C698B-B765-5646-8F17-948FAB0D9F32}"/>
              </a:ext>
            </a:extLst>
          </p:cNvPr>
          <p:cNvSpPr/>
          <p:nvPr/>
        </p:nvSpPr>
        <p:spPr>
          <a:xfrm>
            <a:off x="2499763" y="5076475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D7C2D024-7EAA-B840-93FC-FC83F8E211BE}"/>
              </a:ext>
            </a:extLst>
          </p:cNvPr>
          <p:cNvSpPr/>
          <p:nvPr/>
        </p:nvSpPr>
        <p:spPr>
          <a:xfrm>
            <a:off x="1640658" y="3548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01E41243-C40D-8B4A-BAA5-8D5A5D018392}"/>
              </a:ext>
            </a:extLst>
          </p:cNvPr>
          <p:cNvSpPr/>
          <p:nvPr/>
        </p:nvSpPr>
        <p:spPr>
          <a:xfrm>
            <a:off x="1793058" y="3700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633128E3-2895-8F44-A819-7B120D37BB74}"/>
              </a:ext>
            </a:extLst>
          </p:cNvPr>
          <p:cNvSpPr/>
          <p:nvPr/>
        </p:nvSpPr>
        <p:spPr>
          <a:xfrm>
            <a:off x="1945458" y="3853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A0BBD24E-64D8-1748-8CD0-ADEAEE1269AD}"/>
              </a:ext>
            </a:extLst>
          </p:cNvPr>
          <p:cNvSpPr/>
          <p:nvPr/>
        </p:nvSpPr>
        <p:spPr>
          <a:xfrm>
            <a:off x="2097858" y="4005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9A31E820-FEED-2249-8B6C-FA4238C507A0}"/>
              </a:ext>
            </a:extLst>
          </p:cNvPr>
          <p:cNvSpPr/>
          <p:nvPr/>
        </p:nvSpPr>
        <p:spPr>
          <a:xfrm>
            <a:off x="2250258" y="4158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7CA9C575-4769-FE4A-AD97-361FCD56E220}"/>
              </a:ext>
            </a:extLst>
          </p:cNvPr>
          <p:cNvSpPr/>
          <p:nvPr/>
        </p:nvSpPr>
        <p:spPr>
          <a:xfrm>
            <a:off x="2402658" y="4310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FC7D553A-3D8B-F84B-8B79-F8A01D81BBCC}"/>
              </a:ext>
            </a:extLst>
          </p:cNvPr>
          <p:cNvSpPr/>
          <p:nvPr/>
        </p:nvSpPr>
        <p:spPr>
          <a:xfrm>
            <a:off x="2555058" y="4462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CE784142-B5F7-0645-AE53-A1FF7AD20961}"/>
              </a:ext>
            </a:extLst>
          </p:cNvPr>
          <p:cNvSpPr/>
          <p:nvPr/>
        </p:nvSpPr>
        <p:spPr>
          <a:xfrm>
            <a:off x="2707458" y="4615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40335C61-5C6A-0345-B8C5-709B4C3002FC}"/>
              </a:ext>
            </a:extLst>
          </p:cNvPr>
          <p:cNvSpPr/>
          <p:nvPr/>
        </p:nvSpPr>
        <p:spPr>
          <a:xfrm>
            <a:off x="2859858" y="4767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2DEA4681-394D-9E4A-99D8-6623352F8FCA}"/>
              </a:ext>
            </a:extLst>
          </p:cNvPr>
          <p:cNvSpPr/>
          <p:nvPr/>
        </p:nvSpPr>
        <p:spPr>
          <a:xfrm>
            <a:off x="3012258" y="4920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6370F380-AB61-DD49-8FBB-5866C92E3B31}"/>
              </a:ext>
            </a:extLst>
          </p:cNvPr>
          <p:cNvSpPr/>
          <p:nvPr/>
        </p:nvSpPr>
        <p:spPr>
          <a:xfrm>
            <a:off x="3164658" y="5072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587EC1D1-DED7-4D48-A94D-826033C8343C}"/>
              </a:ext>
            </a:extLst>
          </p:cNvPr>
          <p:cNvSpPr/>
          <p:nvPr/>
        </p:nvSpPr>
        <p:spPr>
          <a:xfrm>
            <a:off x="2347362" y="3548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8B16DFFB-C285-7B44-89C2-1AA103F1444C}"/>
              </a:ext>
            </a:extLst>
          </p:cNvPr>
          <p:cNvSpPr/>
          <p:nvPr/>
        </p:nvSpPr>
        <p:spPr>
          <a:xfrm>
            <a:off x="2499762" y="3700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450EDD7D-392E-AF40-914E-80CF8C5B5275}"/>
              </a:ext>
            </a:extLst>
          </p:cNvPr>
          <p:cNvSpPr/>
          <p:nvPr/>
        </p:nvSpPr>
        <p:spPr>
          <a:xfrm>
            <a:off x="2652162" y="3853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E1809D4C-2527-5149-8287-A5B89582EBAD}"/>
              </a:ext>
            </a:extLst>
          </p:cNvPr>
          <p:cNvSpPr/>
          <p:nvPr/>
        </p:nvSpPr>
        <p:spPr>
          <a:xfrm>
            <a:off x="2804562" y="4005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CC21314D-0D0F-E447-B670-DD8BE2175251}"/>
              </a:ext>
            </a:extLst>
          </p:cNvPr>
          <p:cNvSpPr/>
          <p:nvPr/>
        </p:nvSpPr>
        <p:spPr>
          <a:xfrm>
            <a:off x="2956962" y="4158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686E2974-EA33-C74D-9E6E-58D6A67A28CA}"/>
              </a:ext>
            </a:extLst>
          </p:cNvPr>
          <p:cNvSpPr/>
          <p:nvPr/>
        </p:nvSpPr>
        <p:spPr>
          <a:xfrm>
            <a:off x="3109362" y="4310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94D536D9-1CCC-AE48-A2C3-E8C26DFCEC2D}"/>
              </a:ext>
            </a:extLst>
          </p:cNvPr>
          <p:cNvSpPr/>
          <p:nvPr/>
        </p:nvSpPr>
        <p:spPr>
          <a:xfrm>
            <a:off x="3261762" y="4462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B6736DDA-E4E1-9249-90B7-77F44B86C659}"/>
              </a:ext>
            </a:extLst>
          </p:cNvPr>
          <p:cNvSpPr/>
          <p:nvPr/>
        </p:nvSpPr>
        <p:spPr>
          <a:xfrm>
            <a:off x="3414162" y="4615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BD704188-BADD-7446-8451-B423AE49D262}"/>
              </a:ext>
            </a:extLst>
          </p:cNvPr>
          <p:cNvSpPr/>
          <p:nvPr/>
        </p:nvSpPr>
        <p:spPr>
          <a:xfrm>
            <a:off x="3566562" y="4767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414F0A90-7656-E646-BD82-3ABA4E806744}"/>
              </a:ext>
            </a:extLst>
          </p:cNvPr>
          <p:cNvSpPr/>
          <p:nvPr/>
        </p:nvSpPr>
        <p:spPr>
          <a:xfrm>
            <a:off x="3718962" y="4920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9B5D0D74-F16D-A24D-8BA2-7631285844FB}"/>
              </a:ext>
            </a:extLst>
          </p:cNvPr>
          <p:cNvSpPr/>
          <p:nvPr/>
        </p:nvSpPr>
        <p:spPr>
          <a:xfrm>
            <a:off x="3871362" y="5072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12F4A4FB-15A6-1547-B8E4-396393A1FE0E}"/>
              </a:ext>
            </a:extLst>
          </p:cNvPr>
          <p:cNvSpPr/>
          <p:nvPr/>
        </p:nvSpPr>
        <p:spPr>
          <a:xfrm>
            <a:off x="3054066" y="3559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ounded Rectangle 99">
            <a:extLst>
              <a:ext uri="{FF2B5EF4-FFF2-40B4-BE49-F238E27FC236}">
                <a16:creationId xmlns:a16="http://schemas.microsoft.com/office/drawing/2014/main" id="{242F5523-17F4-AD4C-A4D1-32B75588B6F2}"/>
              </a:ext>
            </a:extLst>
          </p:cNvPr>
          <p:cNvSpPr/>
          <p:nvPr/>
        </p:nvSpPr>
        <p:spPr>
          <a:xfrm>
            <a:off x="3206466" y="37116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1AA8276D-2852-3A45-B9C8-BC835FC4FDDE}"/>
              </a:ext>
            </a:extLst>
          </p:cNvPr>
          <p:cNvSpPr/>
          <p:nvPr/>
        </p:nvSpPr>
        <p:spPr>
          <a:xfrm>
            <a:off x="3358866" y="38640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47BAB8DC-C322-9B49-B014-CAE066124A80}"/>
              </a:ext>
            </a:extLst>
          </p:cNvPr>
          <p:cNvSpPr/>
          <p:nvPr/>
        </p:nvSpPr>
        <p:spPr>
          <a:xfrm>
            <a:off x="3511266" y="40164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BCCF6EAA-C30E-C849-BDEC-5B61481751C1}"/>
              </a:ext>
            </a:extLst>
          </p:cNvPr>
          <p:cNvSpPr/>
          <p:nvPr/>
        </p:nvSpPr>
        <p:spPr>
          <a:xfrm>
            <a:off x="3663666" y="41688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F467F178-570E-C340-8BCB-2C637BAB78F9}"/>
              </a:ext>
            </a:extLst>
          </p:cNvPr>
          <p:cNvSpPr/>
          <p:nvPr/>
        </p:nvSpPr>
        <p:spPr>
          <a:xfrm>
            <a:off x="3816066" y="4321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0414865A-A54E-5442-882F-3D2C62976AFE}"/>
              </a:ext>
            </a:extLst>
          </p:cNvPr>
          <p:cNvSpPr/>
          <p:nvPr/>
        </p:nvSpPr>
        <p:spPr>
          <a:xfrm>
            <a:off x="3968466" y="44736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49D92CE-4B12-1242-9130-6FADF707BB8F}"/>
              </a:ext>
            </a:extLst>
          </p:cNvPr>
          <p:cNvSpPr/>
          <p:nvPr/>
        </p:nvSpPr>
        <p:spPr>
          <a:xfrm>
            <a:off x="4120866" y="46260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A643F34-F0D5-B64D-B294-B6A73D237685}"/>
              </a:ext>
            </a:extLst>
          </p:cNvPr>
          <p:cNvSpPr/>
          <p:nvPr/>
        </p:nvSpPr>
        <p:spPr>
          <a:xfrm>
            <a:off x="4273266" y="47784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FC715084-11F6-B54F-A96C-6EC90899AC5D}"/>
              </a:ext>
            </a:extLst>
          </p:cNvPr>
          <p:cNvSpPr/>
          <p:nvPr/>
        </p:nvSpPr>
        <p:spPr>
          <a:xfrm>
            <a:off x="4425666" y="49308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CBAD923E-567F-BF4D-98D1-52CB95F1C1CC}"/>
              </a:ext>
            </a:extLst>
          </p:cNvPr>
          <p:cNvSpPr/>
          <p:nvPr/>
        </p:nvSpPr>
        <p:spPr>
          <a:xfrm>
            <a:off x="4578066" y="5083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7DFA66C8-2982-3B47-AEAD-E9CAF91F8372}"/>
              </a:ext>
            </a:extLst>
          </p:cNvPr>
          <p:cNvSpPr/>
          <p:nvPr/>
        </p:nvSpPr>
        <p:spPr>
          <a:xfrm>
            <a:off x="3718961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877330AD-86E3-594B-8B6C-04EA661823FD}"/>
              </a:ext>
            </a:extLst>
          </p:cNvPr>
          <p:cNvSpPr/>
          <p:nvPr/>
        </p:nvSpPr>
        <p:spPr>
          <a:xfrm>
            <a:off x="3871361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9B3D6488-2F7B-494D-9B9F-E41834A53F59}"/>
              </a:ext>
            </a:extLst>
          </p:cNvPr>
          <p:cNvSpPr/>
          <p:nvPr/>
        </p:nvSpPr>
        <p:spPr>
          <a:xfrm>
            <a:off x="4023761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A58DB0F4-EEBB-AB4E-AA98-27BB3F44015E}"/>
              </a:ext>
            </a:extLst>
          </p:cNvPr>
          <p:cNvSpPr/>
          <p:nvPr/>
        </p:nvSpPr>
        <p:spPr>
          <a:xfrm>
            <a:off x="4176161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4E119E6-96A8-4A46-9121-EEF6970A35FC}"/>
              </a:ext>
            </a:extLst>
          </p:cNvPr>
          <p:cNvSpPr/>
          <p:nvPr/>
        </p:nvSpPr>
        <p:spPr>
          <a:xfrm>
            <a:off x="4328561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D133A6D4-C955-AD4B-9D76-938D95BD8E7A}"/>
              </a:ext>
            </a:extLst>
          </p:cNvPr>
          <p:cNvSpPr/>
          <p:nvPr/>
        </p:nvSpPr>
        <p:spPr>
          <a:xfrm>
            <a:off x="4480961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A56B2369-767B-3346-BBB3-B48714AC53BC}"/>
              </a:ext>
            </a:extLst>
          </p:cNvPr>
          <p:cNvSpPr/>
          <p:nvPr/>
        </p:nvSpPr>
        <p:spPr>
          <a:xfrm>
            <a:off x="4633361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857218E3-1C2B-394D-AAE7-1190815B7B82}"/>
              </a:ext>
            </a:extLst>
          </p:cNvPr>
          <p:cNvSpPr/>
          <p:nvPr/>
        </p:nvSpPr>
        <p:spPr>
          <a:xfrm>
            <a:off x="4785761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817E2EE3-BCE9-8849-B307-F2905AF2F6CF}"/>
              </a:ext>
            </a:extLst>
          </p:cNvPr>
          <p:cNvSpPr/>
          <p:nvPr/>
        </p:nvSpPr>
        <p:spPr>
          <a:xfrm>
            <a:off x="4938161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6323BDB3-84DD-8247-94AD-69CA3931D945}"/>
              </a:ext>
            </a:extLst>
          </p:cNvPr>
          <p:cNvSpPr/>
          <p:nvPr/>
        </p:nvSpPr>
        <p:spPr>
          <a:xfrm>
            <a:off x="5090561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B2AA2B8-3AA9-5B4C-A0BE-7813D2CE3B1D}"/>
              </a:ext>
            </a:extLst>
          </p:cNvPr>
          <p:cNvSpPr/>
          <p:nvPr/>
        </p:nvSpPr>
        <p:spPr>
          <a:xfrm>
            <a:off x="5242961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7CD2E088-9524-154F-B25E-0EE1C62DD439}"/>
              </a:ext>
            </a:extLst>
          </p:cNvPr>
          <p:cNvSpPr/>
          <p:nvPr/>
        </p:nvSpPr>
        <p:spPr>
          <a:xfrm>
            <a:off x="4425665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81F45CC7-15A7-E04C-8A42-A6115DE27B03}"/>
              </a:ext>
            </a:extLst>
          </p:cNvPr>
          <p:cNvSpPr/>
          <p:nvPr/>
        </p:nvSpPr>
        <p:spPr>
          <a:xfrm>
            <a:off x="4578065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98CC9984-A77D-814B-AC78-0365B5A9CEA5}"/>
              </a:ext>
            </a:extLst>
          </p:cNvPr>
          <p:cNvSpPr/>
          <p:nvPr/>
        </p:nvSpPr>
        <p:spPr>
          <a:xfrm>
            <a:off x="4730465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ounded Rectangle 123">
            <a:extLst>
              <a:ext uri="{FF2B5EF4-FFF2-40B4-BE49-F238E27FC236}">
                <a16:creationId xmlns:a16="http://schemas.microsoft.com/office/drawing/2014/main" id="{1B1AA239-7358-9149-98AC-DAE716A5DD4A}"/>
              </a:ext>
            </a:extLst>
          </p:cNvPr>
          <p:cNvSpPr/>
          <p:nvPr/>
        </p:nvSpPr>
        <p:spPr>
          <a:xfrm>
            <a:off x="4882865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18E86E92-77F8-224E-8FF0-9B3BB32609CD}"/>
              </a:ext>
            </a:extLst>
          </p:cNvPr>
          <p:cNvSpPr/>
          <p:nvPr/>
        </p:nvSpPr>
        <p:spPr>
          <a:xfrm>
            <a:off x="5035265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D83DAC99-8005-444F-8B94-2BE93118106F}"/>
              </a:ext>
            </a:extLst>
          </p:cNvPr>
          <p:cNvSpPr/>
          <p:nvPr/>
        </p:nvSpPr>
        <p:spPr>
          <a:xfrm>
            <a:off x="5187665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DC8359FB-D365-0246-B824-E8BDBBCF6194}"/>
              </a:ext>
            </a:extLst>
          </p:cNvPr>
          <p:cNvSpPr/>
          <p:nvPr/>
        </p:nvSpPr>
        <p:spPr>
          <a:xfrm>
            <a:off x="5340065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48128643-79B7-EF4B-8533-2FE8749EA4E4}"/>
              </a:ext>
            </a:extLst>
          </p:cNvPr>
          <p:cNvSpPr/>
          <p:nvPr/>
        </p:nvSpPr>
        <p:spPr>
          <a:xfrm>
            <a:off x="5492465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ounded Rectangle 128">
            <a:extLst>
              <a:ext uri="{FF2B5EF4-FFF2-40B4-BE49-F238E27FC236}">
                <a16:creationId xmlns:a16="http://schemas.microsoft.com/office/drawing/2014/main" id="{A66B0C3F-858A-6D4F-B438-1DCE1E553A7A}"/>
              </a:ext>
            </a:extLst>
          </p:cNvPr>
          <p:cNvSpPr/>
          <p:nvPr/>
        </p:nvSpPr>
        <p:spPr>
          <a:xfrm>
            <a:off x="5644865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DE0F9116-93D9-ED47-A229-11CB5C8624CC}"/>
              </a:ext>
            </a:extLst>
          </p:cNvPr>
          <p:cNvSpPr/>
          <p:nvPr/>
        </p:nvSpPr>
        <p:spPr>
          <a:xfrm>
            <a:off x="5797265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ounded Rectangle 130">
            <a:extLst>
              <a:ext uri="{FF2B5EF4-FFF2-40B4-BE49-F238E27FC236}">
                <a16:creationId xmlns:a16="http://schemas.microsoft.com/office/drawing/2014/main" id="{B64E63BE-E02F-E542-9E21-01D28B390D3F}"/>
              </a:ext>
            </a:extLst>
          </p:cNvPr>
          <p:cNvSpPr/>
          <p:nvPr/>
        </p:nvSpPr>
        <p:spPr>
          <a:xfrm>
            <a:off x="5949665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351B8A0F-B8FD-E94A-AC38-CDA45BA5E5A0}"/>
              </a:ext>
            </a:extLst>
          </p:cNvPr>
          <p:cNvSpPr/>
          <p:nvPr/>
        </p:nvSpPr>
        <p:spPr>
          <a:xfrm>
            <a:off x="5176200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17C44BE0-A8A5-7F41-96BE-EC00856A73B8}"/>
              </a:ext>
            </a:extLst>
          </p:cNvPr>
          <p:cNvSpPr/>
          <p:nvPr/>
        </p:nvSpPr>
        <p:spPr>
          <a:xfrm>
            <a:off x="5328600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7C0F81DD-0499-4F4F-B65F-BCA8FF96BCB8}"/>
              </a:ext>
            </a:extLst>
          </p:cNvPr>
          <p:cNvSpPr/>
          <p:nvPr/>
        </p:nvSpPr>
        <p:spPr>
          <a:xfrm>
            <a:off x="5481000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ounded Rectangle 134">
            <a:extLst>
              <a:ext uri="{FF2B5EF4-FFF2-40B4-BE49-F238E27FC236}">
                <a16:creationId xmlns:a16="http://schemas.microsoft.com/office/drawing/2014/main" id="{21142F64-1DBF-9C4F-B808-9D80340A5D2C}"/>
              </a:ext>
            </a:extLst>
          </p:cNvPr>
          <p:cNvSpPr/>
          <p:nvPr/>
        </p:nvSpPr>
        <p:spPr>
          <a:xfrm>
            <a:off x="5633400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1FD9F880-5E69-F04E-87B0-25E10FA73BB9}"/>
              </a:ext>
            </a:extLst>
          </p:cNvPr>
          <p:cNvSpPr/>
          <p:nvPr/>
        </p:nvSpPr>
        <p:spPr>
          <a:xfrm>
            <a:off x="5785800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03DF1F67-697A-B34F-9F3E-B75C3D52EFA4}"/>
              </a:ext>
            </a:extLst>
          </p:cNvPr>
          <p:cNvSpPr/>
          <p:nvPr/>
        </p:nvSpPr>
        <p:spPr>
          <a:xfrm>
            <a:off x="5938200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ounded Rectangle 137">
            <a:extLst>
              <a:ext uri="{FF2B5EF4-FFF2-40B4-BE49-F238E27FC236}">
                <a16:creationId xmlns:a16="http://schemas.microsoft.com/office/drawing/2014/main" id="{8DB8A55C-1F95-3447-B222-563B2AA0F8AD}"/>
              </a:ext>
            </a:extLst>
          </p:cNvPr>
          <p:cNvSpPr/>
          <p:nvPr/>
        </p:nvSpPr>
        <p:spPr>
          <a:xfrm>
            <a:off x="6090600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ounded Rectangle 138">
            <a:extLst>
              <a:ext uri="{FF2B5EF4-FFF2-40B4-BE49-F238E27FC236}">
                <a16:creationId xmlns:a16="http://schemas.microsoft.com/office/drawing/2014/main" id="{9EB91B25-C70B-7D47-87CC-994EA2392D0F}"/>
              </a:ext>
            </a:extLst>
          </p:cNvPr>
          <p:cNvSpPr/>
          <p:nvPr/>
        </p:nvSpPr>
        <p:spPr>
          <a:xfrm>
            <a:off x="6243000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A7973994-DEF3-9248-98E5-54AD70A78D99}"/>
              </a:ext>
            </a:extLst>
          </p:cNvPr>
          <p:cNvSpPr/>
          <p:nvPr/>
        </p:nvSpPr>
        <p:spPr>
          <a:xfrm>
            <a:off x="6395400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ounded Rectangle 140">
            <a:extLst>
              <a:ext uri="{FF2B5EF4-FFF2-40B4-BE49-F238E27FC236}">
                <a16:creationId xmlns:a16="http://schemas.microsoft.com/office/drawing/2014/main" id="{27195A3E-7DC5-504D-A777-479D10C8559E}"/>
              </a:ext>
            </a:extLst>
          </p:cNvPr>
          <p:cNvSpPr/>
          <p:nvPr/>
        </p:nvSpPr>
        <p:spPr>
          <a:xfrm>
            <a:off x="6547800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EB6E4BEE-DB5A-3247-A559-FED31F384354}"/>
              </a:ext>
            </a:extLst>
          </p:cNvPr>
          <p:cNvSpPr/>
          <p:nvPr/>
        </p:nvSpPr>
        <p:spPr>
          <a:xfrm>
            <a:off x="6700200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DE6C4052-0CA4-F544-9DFF-F102A6F697B0}"/>
              </a:ext>
            </a:extLst>
          </p:cNvPr>
          <p:cNvSpPr/>
          <p:nvPr/>
        </p:nvSpPr>
        <p:spPr>
          <a:xfrm>
            <a:off x="2956962" y="1082237"/>
            <a:ext cx="900241" cy="5725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Gitlab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E03D8A22-200B-0541-9087-38C2A75D5738}"/>
              </a:ext>
            </a:extLst>
          </p:cNvPr>
          <p:cNvSpPr/>
          <p:nvPr/>
        </p:nvSpPr>
        <p:spPr>
          <a:xfrm>
            <a:off x="1561085" y="1078193"/>
            <a:ext cx="900241" cy="58067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Server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D5F72022-426A-844D-8435-EA7F7B6A08CF}"/>
              </a:ext>
            </a:extLst>
          </p:cNvPr>
          <p:cNvSpPr/>
          <p:nvPr/>
        </p:nvSpPr>
        <p:spPr>
          <a:xfrm>
            <a:off x="4532889" y="1082236"/>
            <a:ext cx="900241" cy="5766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 </a:t>
            </a:r>
            <a:r>
              <a:rPr lang="en-US" dirty="0" err="1"/>
              <a:t>Mgmt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56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Stage 2 – Small Scale Test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55CD18-865B-604D-ACE4-A8DC8E4AF0E9}"/>
              </a:ext>
            </a:extLst>
          </p:cNvPr>
          <p:cNvSpPr/>
          <p:nvPr/>
        </p:nvSpPr>
        <p:spPr>
          <a:xfrm>
            <a:off x="3137012" y="1339235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Git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650849-151E-FC4C-BD37-1F08FFFC26E1}"/>
              </a:ext>
            </a:extLst>
          </p:cNvPr>
          <p:cNvSpPr/>
          <p:nvPr/>
        </p:nvSpPr>
        <p:spPr>
          <a:xfrm>
            <a:off x="1741135" y="1343279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7E226B-61CE-B445-ACD1-1302FD57507B}"/>
              </a:ext>
            </a:extLst>
          </p:cNvPr>
          <p:cNvCxnSpPr>
            <a:cxnSpLocks/>
            <a:stCxn id="2" idx="1"/>
            <a:endCxn id="7" idx="3"/>
          </p:cNvCxnSpPr>
          <p:nvPr/>
        </p:nvCxnSpPr>
        <p:spPr>
          <a:xfrm flipH="1">
            <a:off x="2461326" y="1497030"/>
            <a:ext cx="675686" cy="40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26F7204-CC54-C74E-AACD-4F8D9FBD2868}"/>
              </a:ext>
            </a:extLst>
          </p:cNvPr>
          <p:cNvSpPr/>
          <p:nvPr/>
        </p:nvSpPr>
        <p:spPr>
          <a:xfrm>
            <a:off x="4532889" y="1343284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EF4AB8-BBE4-5F4C-AD36-D8FE2DD6AD84}"/>
              </a:ext>
            </a:extLst>
          </p:cNvPr>
          <p:cNvCxnSpPr>
            <a:cxnSpLocks/>
            <a:stCxn id="2" idx="3"/>
            <a:endCxn id="10" idx="1"/>
          </p:cNvCxnSpPr>
          <p:nvPr/>
        </p:nvCxnSpPr>
        <p:spPr>
          <a:xfrm>
            <a:off x="3857203" y="1497030"/>
            <a:ext cx="675686" cy="40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A5F21F7-5F9E-C143-A3B7-3A81ED9D52C5}"/>
              </a:ext>
            </a:extLst>
          </p:cNvPr>
          <p:cNvSpPr/>
          <p:nvPr/>
        </p:nvSpPr>
        <p:spPr>
          <a:xfrm>
            <a:off x="1629196" y="1990714"/>
            <a:ext cx="944071" cy="315589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2EC217-4BBB-BF41-8BCF-3114AB422F23}"/>
              </a:ext>
            </a:extLst>
          </p:cNvPr>
          <p:cNvSpPr/>
          <p:nvPr/>
        </p:nvSpPr>
        <p:spPr>
          <a:xfrm>
            <a:off x="3025073" y="1990787"/>
            <a:ext cx="94407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1401BC-2C12-9941-A7F1-D499BD04D87B}"/>
              </a:ext>
            </a:extLst>
          </p:cNvPr>
          <p:cNvSpPr/>
          <p:nvPr/>
        </p:nvSpPr>
        <p:spPr>
          <a:xfrm>
            <a:off x="4420950" y="1990714"/>
            <a:ext cx="94407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53B4DAC-E219-814D-9A5A-12F5D9DED4D0}"/>
              </a:ext>
            </a:extLst>
          </p:cNvPr>
          <p:cNvCxnSpPr>
            <a:cxnSpLocks/>
            <a:stCxn id="18" idx="0"/>
            <a:endCxn id="7" idx="2"/>
          </p:cNvCxnSpPr>
          <p:nvPr/>
        </p:nvCxnSpPr>
        <p:spPr>
          <a:xfrm flipH="1" flipV="1">
            <a:off x="2101231" y="1658868"/>
            <a:ext cx="1" cy="331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CDABE6-49E7-CF40-B7C4-074A1BF213F0}"/>
              </a:ext>
            </a:extLst>
          </p:cNvPr>
          <p:cNvCxnSpPr>
            <a:cxnSpLocks/>
            <a:stCxn id="10" idx="2"/>
            <a:endCxn id="20" idx="0"/>
          </p:cNvCxnSpPr>
          <p:nvPr/>
        </p:nvCxnSpPr>
        <p:spPr>
          <a:xfrm>
            <a:off x="4892985" y="1658873"/>
            <a:ext cx="1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9FFC4B5-4DDA-1640-9D02-6C89A450936B}"/>
              </a:ext>
            </a:extLst>
          </p:cNvPr>
          <p:cNvSpPr/>
          <p:nvPr/>
        </p:nvSpPr>
        <p:spPr>
          <a:xfrm>
            <a:off x="817294" y="3074973"/>
            <a:ext cx="1416107" cy="299406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A915017-DC23-DE43-B7DD-A96AEEB5BA82}"/>
              </a:ext>
            </a:extLst>
          </p:cNvPr>
          <p:cNvSpPr/>
          <p:nvPr/>
        </p:nvSpPr>
        <p:spPr>
          <a:xfrm>
            <a:off x="2693972" y="3074973"/>
            <a:ext cx="1416107" cy="2994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50250E-BF34-794B-AE76-126FC05F4A2A}"/>
              </a:ext>
            </a:extLst>
          </p:cNvPr>
          <p:cNvSpPr/>
          <p:nvPr/>
        </p:nvSpPr>
        <p:spPr>
          <a:xfrm>
            <a:off x="4572000" y="3074973"/>
            <a:ext cx="1416107" cy="2994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C0E2572-A47A-CB49-AA62-77EA4FA9E437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1525348" y="2306303"/>
            <a:ext cx="575884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3B8A226-49A5-2B46-A55E-0A3ABFB81A2C}"/>
              </a:ext>
            </a:extLst>
          </p:cNvPr>
          <p:cNvCxnSpPr>
            <a:cxnSpLocks/>
            <a:stCxn id="19" idx="0"/>
            <a:endCxn id="7" idx="2"/>
          </p:cNvCxnSpPr>
          <p:nvPr/>
        </p:nvCxnSpPr>
        <p:spPr>
          <a:xfrm flipH="1" flipV="1">
            <a:off x="2101231" y="1658868"/>
            <a:ext cx="1395878" cy="331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492DFB9-18B8-924E-9507-8CFA171C727B}"/>
              </a:ext>
            </a:extLst>
          </p:cNvPr>
          <p:cNvCxnSpPr>
            <a:cxnSpLocks/>
            <a:stCxn id="20" idx="0"/>
            <a:endCxn id="7" idx="2"/>
          </p:cNvCxnSpPr>
          <p:nvPr/>
        </p:nvCxnSpPr>
        <p:spPr>
          <a:xfrm flipH="1" flipV="1">
            <a:off x="2101231" y="1658868"/>
            <a:ext cx="2791755" cy="331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5ED9F26-8A2D-DA47-A15C-36D442A85495}"/>
              </a:ext>
            </a:extLst>
          </p:cNvPr>
          <p:cNvCxnSpPr>
            <a:cxnSpLocks/>
            <a:stCxn id="10" idx="2"/>
            <a:endCxn id="19" idx="0"/>
          </p:cNvCxnSpPr>
          <p:nvPr/>
        </p:nvCxnSpPr>
        <p:spPr>
          <a:xfrm flipH="1">
            <a:off x="3497109" y="1658873"/>
            <a:ext cx="1395876" cy="3319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A64F020-4A73-594A-8BA7-89786E7C91E4}"/>
              </a:ext>
            </a:extLst>
          </p:cNvPr>
          <p:cNvCxnSpPr>
            <a:cxnSpLocks/>
            <a:stCxn id="10" idx="2"/>
            <a:endCxn id="18" idx="0"/>
          </p:cNvCxnSpPr>
          <p:nvPr/>
        </p:nvCxnSpPr>
        <p:spPr>
          <a:xfrm flipH="1">
            <a:off x="2101232" y="1658873"/>
            <a:ext cx="2791753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6270DD5-911C-6C4C-84F1-107FA323E1A7}"/>
              </a:ext>
            </a:extLst>
          </p:cNvPr>
          <p:cNvCxnSpPr>
            <a:cxnSpLocks/>
            <a:stCxn id="19" idx="2"/>
            <a:endCxn id="28" idx="0"/>
          </p:cNvCxnSpPr>
          <p:nvPr/>
        </p:nvCxnSpPr>
        <p:spPr>
          <a:xfrm flipH="1">
            <a:off x="3402026" y="2306376"/>
            <a:ext cx="95083" cy="768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51891C2-B31F-8E43-B03B-1EBB876986E2}"/>
              </a:ext>
            </a:extLst>
          </p:cNvPr>
          <p:cNvCxnSpPr>
            <a:cxnSpLocks/>
            <a:stCxn id="20" idx="2"/>
            <a:endCxn id="29" idx="0"/>
          </p:cNvCxnSpPr>
          <p:nvPr/>
        </p:nvCxnSpPr>
        <p:spPr>
          <a:xfrm>
            <a:off x="4892986" y="2306303"/>
            <a:ext cx="387068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B610C768-0D36-E74C-891B-3218DEA16086}"/>
              </a:ext>
            </a:extLst>
          </p:cNvPr>
          <p:cNvSpPr/>
          <p:nvPr/>
        </p:nvSpPr>
        <p:spPr>
          <a:xfrm>
            <a:off x="975763" y="3552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23A6A53B-3258-C24D-A6C5-18E9413B7FD7}"/>
              </a:ext>
            </a:extLst>
          </p:cNvPr>
          <p:cNvSpPr/>
          <p:nvPr/>
        </p:nvSpPr>
        <p:spPr>
          <a:xfrm>
            <a:off x="1128163" y="37048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37A19569-6C9A-4D40-911C-CCB8EE91666E}"/>
              </a:ext>
            </a:extLst>
          </p:cNvPr>
          <p:cNvSpPr/>
          <p:nvPr/>
        </p:nvSpPr>
        <p:spPr>
          <a:xfrm>
            <a:off x="1280563" y="38572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23AC92D9-BC8D-FB46-8B98-3D67F1405188}"/>
              </a:ext>
            </a:extLst>
          </p:cNvPr>
          <p:cNvSpPr/>
          <p:nvPr/>
        </p:nvSpPr>
        <p:spPr>
          <a:xfrm>
            <a:off x="1432963" y="40096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A923F519-7AB6-8F43-9768-843040AC8187}"/>
              </a:ext>
            </a:extLst>
          </p:cNvPr>
          <p:cNvSpPr/>
          <p:nvPr/>
        </p:nvSpPr>
        <p:spPr>
          <a:xfrm>
            <a:off x="1585363" y="41620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0C6B943A-EF37-334F-BB10-6A9E4858261E}"/>
              </a:ext>
            </a:extLst>
          </p:cNvPr>
          <p:cNvSpPr/>
          <p:nvPr/>
        </p:nvSpPr>
        <p:spPr>
          <a:xfrm>
            <a:off x="1737763" y="4314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DB701DFD-C433-3845-8781-2A0F6EA2FB0B}"/>
              </a:ext>
            </a:extLst>
          </p:cNvPr>
          <p:cNvSpPr/>
          <p:nvPr/>
        </p:nvSpPr>
        <p:spPr>
          <a:xfrm>
            <a:off x="1890163" y="44668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CDF747C-3D50-4648-9B1B-F12FE18E5BF6}"/>
              </a:ext>
            </a:extLst>
          </p:cNvPr>
          <p:cNvSpPr/>
          <p:nvPr/>
        </p:nvSpPr>
        <p:spPr>
          <a:xfrm>
            <a:off x="2042563" y="46192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FE3CB66E-24E8-244A-9DB5-8B695A821775}"/>
              </a:ext>
            </a:extLst>
          </p:cNvPr>
          <p:cNvSpPr/>
          <p:nvPr/>
        </p:nvSpPr>
        <p:spPr>
          <a:xfrm>
            <a:off x="2194963" y="47716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D759A121-C385-DF42-A786-60B769B4B3B7}"/>
              </a:ext>
            </a:extLst>
          </p:cNvPr>
          <p:cNvSpPr/>
          <p:nvPr/>
        </p:nvSpPr>
        <p:spPr>
          <a:xfrm>
            <a:off x="2347363" y="49240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D8C698B-B765-5646-8F17-948FAB0D9F32}"/>
              </a:ext>
            </a:extLst>
          </p:cNvPr>
          <p:cNvSpPr/>
          <p:nvPr/>
        </p:nvSpPr>
        <p:spPr>
          <a:xfrm>
            <a:off x="2499763" y="5076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D7C2D024-7EAA-B840-93FC-FC83F8E211BE}"/>
              </a:ext>
            </a:extLst>
          </p:cNvPr>
          <p:cNvSpPr/>
          <p:nvPr/>
        </p:nvSpPr>
        <p:spPr>
          <a:xfrm>
            <a:off x="1640658" y="3548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01E41243-C40D-8B4A-BAA5-8D5A5D018392}"/>
              </a:ext>
            </a:extLst>
          </p:cNvPr>
          <p:cNvSpPr/>
          <p:nvPr/>
        </p:nvSpPr>
        <p:spPr>
          <a:xfrm>
            <a:off x="1793058" y="3700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633128E3-2895-8F44-A819-7B120D37BB74}"/>
              </a:ext>
            </a:extLst>
          </p:cNvPr>
          <p:cNvSpPr/>
          <p:nvPr/>
        </p:nvSpPr>
        <p:spPr>
          <a:xfrm>
            <a:off x="1945458" y="3853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A0BBD24E-64D8-1748-8CD0-ADEAEE1269AD}"/>
              </a:ext>
            </a:extLst>
          </p:cNvPr>
          <p:cNvSpPr/>
          <p:nvPr/>
        </p:nvSpPr>
        <p:spPr>
          <a:xfrm>
            <a:off x="2097858" y="4005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9A31E820-FEED-2249-8B6C-FA4238C507A0}"/>
              </a:ext>
            </a:extLst>
          </p:cNvPr>
          <p:cNvSpPr/>
          <p:nvPr/>
        </p:nvSpPr>
        <p:spPr>
          <a:xfrm>
            <a:off x="2250258" y="4158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7CA9C575-4769-FE4A-AD97-361FCD56E220}"/>
              </a:ext>
            </a:extLst>
          </p:cNvPr>
          <p:cNvSpPr/>
          <p:nvPr/>
        </p:nvSpPr>
        <p:spPr>
          <a:xfrm>
            <a:off x="2402658" y="4310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FC7D553A-3D8B-F84B-8B79-F8A01D81BBCC}"/>
              </a:ext>
            </a:extLst>
          </p:cNvPr>
          <p:cNvSpPr/>
          <p:nvPr/>
        </p:nvSpPr>
        <p:spPr>
          <a:xfrm>
            <a:off x="2555058" y="4462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CE784142-B5F7-0645-AE53-A1FF7AD20961}"/>
              </a:ext>
            </a:extLst>
          </p:cNvPr>
          <p:cNvSpPr/>
          <p:nvPr/>
        </p:nvSpPr>
        <p:spPr>
          <a:xfrm>
            <a:off x="2707458" y="4615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40335C61-5C6A-0345-B8C5-709B4C3002FC}"/>
              </a:ext>
            </a:extLst>
          </p:cNvPr>
          <p:cNvSpPr/>
          <p:nvPr/>
        </p:nvSpPr>
        <p:spPr>
          <a:xfrm>
            <a:off x="2859858" y="4767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2DEA4681-394D-9E4A-99D8-6623352F8FCA}"/>
              </a:ext>
            </a:extLst>
          </p:cNvPr>
          <p:cNvSpPr/>
          <p:nvPr/>
        </p:nvSpPr>
        <p:spPr>
          <a:xfrm>
            <a:off x="3012258" y="4920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6370F380-AB61-DD49-8FBB-5866C92E3B31}"/>
              </a:ext>
            </a:extLst>
          </p:cNvPr>
          <p:cNvSpPr/>
          <p:nvPr/>
        </p:nvSpPr>
        <p:spPr>
          <a:xfrm>
            <a:off x="3164658" y="5072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587EC1D1-DED7-4D48-A94D-826033C8343C}"/>
              </a:ext>
            </a:extLst>
          </p:cNvPr>
          <p:cNvSpPr/>
          <p:nvPr/>
        </p:nvSpPr>
        <p:spPr>
          <a:xfrm>
            <a:off x="2347362" y="3548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8B16DFFB-C285-7B44-89C2-1AA103F1444C}"/>
              </a:ext>
            </a:extLst>
          </p:cNvPr>
          <p:cNvSpPr/>
          <p:nvPr/>
        </p:nvSpPr>
        <p:spPr>
          <a:xfrm>
            <a:off x="2499762" y="3700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450EDD7D-392E-AF40-914E-80CF8C5B5275}"/>
              </a:ext>
            </a:extLst>
          </p:cNvPr>
          <p:cNvSpPr/>
          <p:nvPr/>
        </p:nvSpPr>
        <p:spPr>
          <a:xfrm>
            <a:off x="2652162" y="3853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E1809D4C-2527-5149-8287-A5B89582EBAD}"/>
              </a:ext>
            </a:extLst>
          </p:cNvPr>
          <p:cNvSpPr/>
          <p:nvPr/>
        </p:nvSpPr>
        <p:spPr>
          <a:xfrm>
            <a:off x="2804562" y="4005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CC21314D-0D0F-E447-B670-DD8BE2175251}"/>
              </a:ext>
            </a:extLst>
          </p:cNvPr>
          <p:cNvSpPr/>
          <p:nvPr/>
        </p:nvSpPr>
        <p:spPr>
          <a:xfrm>
            <a:off x="2956962" y="4158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686E2974-EA33-C74D-9E6E-58D6A67A28CA}"/>
              </a:ext>
            </a:extLst>
          </p:cNvPr>
          <p:cNvSpPr/>
          <p:nvPr/>
        </p:nvSpPr>
        <p:spPr>
          <a:xfrm>
            <a:off x="3109362" y="4310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94D536D9-1CCC-AE48-A2C3-E8C26DFCEC2D}"/>
              </a:ext>
            </a:extLst>
          </p:cNvPr>
          <p:cNvSpPr/>
          <p:nvPr/>
        </p:nvSpPr>
        <p:spPr>
          <a:xfrm>
            <a:off x="3261762" y="4462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B6736DDA-E4E1-9249-90B7-77F44B86C659}"/>
              </a:ext>
            </a:extLst>
          </p:cNvPr>
          <p:cNvSpPr/>
          <p:nvPr/>
        </p:nvSpPr>
        <p:spPr>
          <a:xfrm>
            <a:off x="3414162" y="4615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BD704188-BADD-7446-8451-B423AE49D262}"/>
              </a:ext>
            </a:extLst>
          </p:cNvPr>
          <p:cNvSpPr/>
          <p:nvPr/>
        </p:nvSpPr>
        <p:spPr>
          <a:xfrm>
            <a:off x="3566562" y="4767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414F0A90-7656-E646-BD82-3ABA4E806744}"/>
              </a:ext>
            </a:extLst>
          </p:cNvPr>
          <p:cNvSpPr/>
          <p:nvPr/>
        </p:nvSpPr>
        <p:spPr>
          <a:xfrm>
            <a:off x="3718962" y="4920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9B5D0D74-F16D-A24D-8BA2-7631285844FB}"/>
              </a:ext>
            </a:extLst>
          </p:cNvPr>
          <p:cNvSpPr/>
          <p:nvPr/>
        </p:nvSpPr>
        <p:spPr>
          <a:xfrm>
            <a:off x="3871362" y="5072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12F4A4FB-15A6-1547-B8E4-396393A1FE0E}"/>
              </a:ext>
            </a:extLst>
          </p:cNvPr>
          <p:cNvSpPr/>
          <p:nvPr/>
        </p:nvSpPr>
        <p:spPr>
          <a:xfrm>
            <a:off x="3054066" y="3559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ounded Rectangle 99">
            <a:extLst>
              <a:ext uri="{FF2B5EF4-FFF2-40B4-BE49-F238E27FC236}">
                <a16:creationId xmlns:a16="http://schemas.microsoft.com/office/drawing/2014/main" id="{242F5523-17F4-AD4C-A4D1-32B75588B6F2}"/>
              </a:ext>
            </a:extLst>
          </p:cNvPr>
          <p:cNvSpPr/>
          <p:nvPr/>
        </p:nvSpPr>
        <p:spPr>
          <a:xfrm>
            <a:off x="3206466" y="37116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1AA8276D-2852-3A45-B9C8-BC835FC4FDDE}"/>
              </a:ext>
            </a:extLst>
          </p:cNvPr>
          <p:cNvSpPr/>
          <p:nvPr/>
        </p:nvSpPr>
        <p:spPr>
          <a:xfrm>
            <a:off x="3358866" y="38640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47BAB8DC-C322-9B49-B014-CAE066124A80}"/>
              </a:ext>
            </a:extLst>
          </p:cNvPr>
          <p:cNvSpPr/>
          <p:nvPr/>
        </p:nvSpPr>
        <p:spPr>
          <a:xfrm>
            <a:off x="3511266" y="40164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BCCF6EAA-C30E-C849-BDEC-5B61481751C1}"/>
              </a:ext>
            </a:extLst>
          </p:cNvPr>
          <p:cNvSpPr/>
          <p:nvPr/>
        </p:nvSpPr>
        <p:spPr>
          <a:xfrm>
            <a:off x="3663666" y="41688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F467F178-570E-C340-8BCB-2C637BAB78F9}"/>
              </a:ext>
            </a:extLst>
          </p:cNvPr>
          <p:cNvSpPr/>
          <p:nvPr/>
        </p:nvSpPr>
        <p:spPr>
          <a:xfrm>
            <a:off x="3816066" y="4321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0414865A-A54E-5442-882F-3D2C62976AFE}"/>
              </a:ext>
            </a:extLst>
          </p:cNvPr>
          <p:cNvSpPr/>
          <p:nvPr/>
        </p:nvSpPr>
        <p:spPr>
          <a:xfrm>
            <a:off x="3968466" y="44736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49D92CE-4B12-1242-9130-6FADF707BB8F}"/>
              </a:ext>
            </a:extLst>
          </p:cNvPr>
          <p:cNvSpPr/>
          <p:nvPr/>
        </p:nvSpPr>
        <p:spPr>
          <a:xfrm>
            <a:off x="4120866" y="46260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A643F34-F0D5-B64D-B294-B6A73D237685}"/>
              </a:ext>
            </a:extLst>
          </p:cNvPr>
          <p:cNvSpPr/>
          <p:nvPr/>
        </p:nvSpPr>
        <p:spPr>
          <a:xfrm>
            <a:off x="4273266" y="47784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FC715084-11F6-B54F-A96C-6EC90899AC5D}"/>
              </a:ext>
            </a:extLst>
          </p:cNvPr>
          <p:cNvSpPr/>
          <p:nvPr/>
        </p:nvSpPr>
        <p:spPr>
          <a:xfrm>
            <a:off x="4425666" y="49308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CBAD923E-567F-BF4D-98D1-52CB95F1C1CC}"/>
              </a:ext>
            </a:extLst>
          </p:cNvPr>
          <p:cNvSpPr/>
          <p:nvPr/>
        </p:nvSpPr>
        <p:spPr>
          <a:xfrm>
            <a:off x="4578066" y="5083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7DFA66C8-2982-3B47-AEAD-E9CAF91F8372}"/>
              </a:ext>
            </a:extLst>
          </p:cNvPr>
          <p:cNvSpPr/>
          <p:nvPr/>
        </p:nvSpPr>
        <p:spPr>
          <a:xfrm>
            <a:off x="3718961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877330AD-86E3-594B-8B6C-04EA661823FD}"/>
              </a:ext>
            </a:extLst>
          </p:cNvPr>
          <p:cNvSpPr/>
          <p:nvPr/>
        </p:nvSpPr>
        <p:spPr>
          <a:xfrm>
            <a:off x="3871361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9B3D6488-2F7B-494D-9B9F-E41834A53F59}"/>
              </a:ext>
            </a:extLst>
          </p:cNvPr>
          <p:cNvSpPr/>
          <p:nvPr/>
        </p:nvSpPr>
        <p:spPr>
          <a:xfrm>
            <a:off x="4023761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A58DB0F4-EEBB-AB4E-AA98-27BB3F44015E}"/>
              </a:ext>
            </a:extLst>
          </p:cNvPr>
          <p:cNvSpPr/>
          <p:nvPr/>
        </p:nvSpPr>
        <p:spPr>
          <a:xfrm>
            <a:off x="4176161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4E119E6-96A8-4A46-9121-EEF6970A35FC}"/>
              </a:ext>
            </a:extLst>
          </p:cNvPr>
          <p:cNvSpPr/>
          <p:nvPr/>
        </p:nvSpPr>
        <p:spPr>
          <a:xfrm>
            <a:off x="4328561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D133A6D4-C955-AD4B-9D76-938D95BD8E7A}"/>
              </a:ext>
            </a:extLst>
          </p:cNvPr>
          <p:cNvSpPr/>
          <p:nvPr/>
        </p:nvSpPr>
        <p:spPr>
          <a:xfrm>
            <a:off x="4480961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A56B2369-767B-3346-BBB3-B48714AC53BC}"/>
              </a:ext>
            </a:extLst>
          </p:cNvPr>
          <p:cNvSpPr/>
          <p:nvPr/>
        </p:nvSpPr>
        <p:spPr>
          <a:xfrm>
            <a:off x="4633361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857218E3-1C2B-394D-AAE7-1190815B7B82}"/>
              </a:ext>
            </a:extLst>
          </p:cNvPr>
          <p:cNvSpPr/>
          <p:nvPr/>
        </p:nvSpPr>
        <p:spPr>
          <a:xfrm>
            <a:off x="4785761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817E2EE3-BCE9-8849-B307-F2905AF2F6CF}"/>
              </a:ext>
            </a:extLst>
          </p:cNvPr>
          <p:cNvSpPr/>
          <p:nvPr/>
        </p:nvSpPr>
        <p:spPr>
          <a:xfrm>
            <a:off x="4938161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6323BDB3-84DD-8247-94AD-69CA3931D945}"/>
              </a:ext>
            </a:extLst>
          </p:cNvPr>
          <p:cNvSpPr/>
          <p:nvPr/>
        </p:nvSpPr>
        <p:spPr>
          <a:xfrm>
            <a:off x="5090561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B2AA2B8-3AA9-5B4C-A0BE-7813D2CE3B1D}"/>
              </a:ext>
            </a:extLst>
          </p:cNvPr>
          <p:cNvSpPr/>
          <p:nvPr/>
        </p:nvSpPr>
        <p:spPr>
          <a:xfrm>
            <a:off x="5242961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7CD2E088-9524-154F-B25E-0EE1C62DD439}"/>
              </a:ext>
            </a:extLst>
          </p:cNvPr>
          <p:cNvSpPr/>
          <p:nvPr/>
        </p:nvSpPr>
        <p:spPr>
          <a:xfrm>
            <a:off x="4425665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81F45CC7-15A7-E04C-8A42-A6115DE27B03}"/>
              </a:ext>
            </a:extLst>
          </p:cNvPr>
          <p:cNvSpPr/>
          <p:nvPr/>
        </p:nvSpPr>
        <p:spPr>
          <a:xfrm>
            <a:off x="4578065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98CC9984-A77D-814B-AC78-0365B5A9CEA5}"/>
              </a:ext>
            </a:extLst>
          </p:cNvPr>
          <p:cNvSpPr/>
          <p:nvPr/>
        </p:nvSpPr>
        <p:spPr>
          <a:xfrm>
            <a:off x="4730465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ounded Rectangle 123">
            <a:extLst>
              <a:ext uri="{FF2B5EF4-FFF2-40B4-BE49-F238E27FC236}">
                <a16:creationId xmlns:a16="http://schemas.microsoft.com/office/drawing/2014/main" id="{1B1AA239-7358-9149-98AC-DAE716A5DD4A}"/>
              </a:ext>
            </a:extLst>
          </p:cNvPr>
          <p:cNvSpPr/>
          <p:nvPr/>
        </p:nvSpPr>
        <p:spPr>
          <a:xfrm>
            <a:off x="4882865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18E86E92-77F8-224E-8FF0-9B3BB32609CD}"/>
              </a:ext>
            </a:extLst>
          </p:cNvPr>
          <p:cNvSpPr/>
          <p:nvPr/>
        </p:nvSpPr>
        <p:spPr>
          <a:xfrm>
            <a:off x="5035265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D83DAC99-8005-444F-8B94-2BE93118106F}"/>
              </a:ext>
            </a:extLst>
          </p:cNvPr>
          <p:cNvSpPr/>
          <p:nvPr/>
        </p:nvSpPr>
        <p:spPr>
          <a:xfrm>
            <a:off x="5187665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DC8359FB-D365-0246-B824-E8BDBBCF6194}"/>
              </a:ext>
            </a:extLst>
          </p:cNvPr>
          <p:cNvSpPr/>
          <p:nvPr/>
        </p:nvSpPr>
        <p:spPr>
          <a:xfrm>
            <a:off x="5340065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48128643-79B7-EF4B-8533-2FE8749EA4E4}"/>
              </a:ext>
            </a:extLst>
          </p:cNvPr>
          <p:cNvSpPr/>
          <p:nvPr/>
        </p:nvSpPr>
        <p:spPr>
          <a:xfrm>
            <a:off x="5492465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ounded Rectangle 128">
            <a:extLst>
              <a:ext uri="{FF2B5EF4-FFF2-40B4-BE49-F238E27FC236}">
                <a16:creationId xmlns:a16="http://schemas.microsoft.com/office/drawing/2014/main" id="{A66B0C3F-858A-6D4F-B438-1DCE1E553A7A}"/>
              </a:ext>
            </a:extLst>
          </p:cNvPr>
          <p:cNvSpPr/>
          <p:nvPr/>
        </p:nvSpPr>
        <p:spPr>
          <a:xfrm>
            <a:off x="5644865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DE0F9116-93D9-ED47-A229-11CB5C8624CC}"/>
              </a:ext>
            </a:extLst>
          </p:cNvPr>
          <p:cNvSpPr/>
          <p:nvPr/>
        </p:nvSpPr>
        <p:spPr>
          <a:xfrm>
            <a:off x="5797265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ounded Rectangle 130">
            <a:extLst>
              <a:ext uri="{FF2B5EF4-FFF2-40B4-BE49-F238E27FC236}">
                <a16:creationId xmlns:a16="http://schemas.microsoft.com/office/drawing/2014/main" id="{B64E63BE-E02F-E542-9E21-01D28B390D3F}"/>
              </a:ext>
            </a:extLst>
          </p:cNvPr>
          <p:cNvSpPr/>
          <p:nvPr/>
        </p:nvSpPr>
        <p:spPr>
          <a:xfrm>
            <a:off x="5949665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351B8A0F-B8FD-E94A-AC38-CDA45BA5E5A0}"/>
              </a:ext>
            </a:extLst>
          </p:cNvPr>
          <p:cNvSpPr/>
          <p:nvPr/>
        </p:nvSpPr>
        <p:spPr>
          <a:xfrm>
            <a:off x="5176200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17C44BE0-A8A5-7F41-96BE-EC00856A73B8}"/>
              </a:ext>
            </a:extLst>
          </p:cNvPr>
          <p:cNvSpPr/>
          <p:nvPr/>
        </p:nvSpPr>
        <p:spPr>
          <a:xfrm>
            <a:off x="5328600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7C0F81DD-0499-4F4F-B65F-BCA8FF96BCB8}"/>
              </a:ext>
            </a:extLst>
          </p:cNvPr>
          <p:cNvSpPr/>
          <p:nvPr/>
        </p:nvSpPr>
        <p:spPr>
          <a:xfrm>
            <a:off x="5481000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ounded Rectangle 134">
            <a:extLst>
              <a:ext uri="{FF2B5EF4-FFF2-40B4-BE49-F238E27FC236}">
                <a16:creationId xmlns:a16="http://schemas.microsoft.com/office/drawing/2014/main" id="{21142F64-1DBF-9C4F-B808-9D80340A5D2C}"/>
              </a:ext>
            </a:extLst>
          </p:cNvPr>
          <p:cNvSpPr/>
          <p:nvPr/>
        </p:nvSpPr>
        <p:spPr>
          <a:xfrm>
            <a:off x="5633400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1FD9F880-5E69-F04E-87B0-25E10FA73BB9}"/>
              </a:ext>
            </a:extLst>
          </p:cNvPr>
          <p:cNvSpPr/>
          <p:nvPr/>
        </p:nvSpPr>
        <p:spPr>
          <a:xfrm>
            <a:off x="5785800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03DF1F67-697A-B34F-9F3E-B75C3D52EFA4}"/>
              </a:ext>
            </a:extLst>
          </p:cNvPr>
          <p:cNvSpPr/>
          <p:nvPr/>
        </p:nvSpPr>
        <p:spPr>
          <a:xfrm>
            <a:off x="5938200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ounded Rectangle 137">
            <a:extLst>
              <a:ext uri="{FF2B5EF4-FFF2-40B4-BE49-F238E27FC236}">
                <a16:creationId xmlns:a16="http://schemas.microsoft.com/office/drawing/2014/main" id="{8DB8A55C-1F95-3447-B222-563B2AA0F8AD}"/>
              </a:ext>
            </a:extLst>
          </p:cNvPr>
          <p:cNvSpPr/>
          <p:nvPr/>
        </p:nvSpPr>
        <p:spPr>
          <a:xfrm>
            <a:off x="6090600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ounded Rectangle 138">
            <a:extLst>
              <a:ext uri="{FF2B5EF4-FFF2-40B4-BE49-F238E27FC236}">
                <a16:creationId xmlns:a16="http://schemas.microsoft.com/office/drawing/2014/main" id="{9EB91B25-C70B-7D47-87CC-994EA2392D0F}"/>
              </a:ext>
            </a:extLst>
          </p:cNvPr>
          <p:cNvSpPr/>
          <p:nvPr/>
        </p:nvSpPr>
        <p:spPr>
          <a:xfrm>
            <a:off x="6243000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A7973994-DEF3-9248-98E5-54AD70A78D99}"/>
              </a:ext>
            </a:extLst>
          </p:cNvPr>
          <p:cNvSpPr/>
          <p:nvPr/>
        </p:nvSpPr>
        <p:spPr>
          <a:xfrm>
            <a:off x="6395400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ounded Rectangle 140">
            <a:extLst>
              <a:ext uri="{FF2B5EF4-FFF2-40B4-BE49-F238E27FC236}">
                <a16:creationId xmlns:a16="http://schemas.microsoft.com/office/drawing/2014/main" id="{27195A3E-7DC5-504D-A777-479D10C8559E}"/>
              </a:ext>
            </a:extLst>
          </p:cNvPr>
          <p:cNvSpPr/>
          <p:nvPr/>
        </p:nvSpPr>
        <p:spPr>
          <a:xfrm>
            <a:off x="6547800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EB6E4BEE-DB5A-3247-A559-FED31F384354}"/>
              </a:ext>
            </a:extLst>
          </p:cNvPr>
          <p:cNvSpPr/>
          <p:nvPr/>
        </p:nvSpPr>
        <p:spPr>
          <a:xfrm>
            <a:off x="6700200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072144D5-E1CA-DE4B-BACC-73A96E5467C1}"/>
              </a:ext>
            </a:extLst>
          </p:cNvPr>
          <p:cNvSpPr/>
          <p:nvPr/>
        </p:nvSpPr>
        <p:spPr>
          <a:xfrm>
            <a:off x="2956962" y="1082237"/>
            <a:ext cx="900241" cy="5725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Gitlab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42047DAE-43CF-5942-8CCE-F7FF6D9A9412}"/>
              </a:ext>
            </a:extLst>
          </p:cNvPr>
          <p:cNvSpPr/>
          <p:nvPr/>
        </p:nvSpPr>
        <p:spPr>
          <a:xfrm>
            <a:off x="1561085" y="1078193"/>
            <a:ext cx="900241" cy="58067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Server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6907D1EA-214B-B94C-9E63-513F5E130FAD}"/>
              </a:ext>
            </a:extLst>
          </p:cNvPr>
          <p:cNvSpPr/>
          <p:nvPr/>
        </p:nvSpPr>
        <p:spPr>
          <a:xfrm>
            <a:off x="4532889" y="1082236"/>
            <a:ext cx="900241" cy="5766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 </a:t>
            </a:r>
            <a:r>
              <a:rPr lang="en-US" dirty="0" err="1"/>
              <a:t>Mgmt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289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Stage 3 Scale Testing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55CD18-865B-604D-ACE4-A8DC8E4AF0E9}"/>
              </a:ext>
            </a:extLst>
          </p:cNvPr>
          <p:cNvSpPr/>
          <p:nvPr/>
        </p:nvSpPr>
        <p:spPr>
          <a:xfrm>
            <a:off x="3137012" y="1339235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Git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650849-151E-FC4C-BD37-1F08FFFC26E1}"/>
              </a:ext>
            </a:extLst>
          </p:cNvPr>
          <p:cNvSpPr/>
          <p:nvPr/>
        </p:nvSpPr>
        <p:spPr>
          <a:xfrm>
            <a:off x="1741135" y="1343279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7E226B-61CE-B445-ACD1-1302FD57507B}"/>
              </a:ext>
            </a:extLst>
          </p:cNvPr>
          <p:cNvCxnSpPr>
            <a:cxnSpLocks/>
            <a:stCxn id="2" idx="1"/>
            <a:endCxn id="7" idx="3"/>
          </p:cNvCxnSpPr>
          <p:nvPr/>
        </p:nvCxnSpPr>
        <p:spPr>
          <a:xfrm flipH="1">
            <a:off x="2461326" y="1497030"/>
            <a:ext cx="675686" cy="40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26F7204-CC54-C74E-AACD-4F8D9FBD2868}"/>
              </a:ext>
            </a:extLst>
          </p:cNvPr>
          <p:cNvSpPr/>
          <p:nvPr/>
        </p:nvSpPr>
        <p:spPr>
          <a:xfrm>
            <a:off x="4532889" y="1343284"/>
            <a:ext cx="72019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EF4AB8-BBE4-5F4C-AD36-D8FE2DD6AD84}"/>
              </a:ext>
            </a:extLst>
          </p:cNvPr>
          <p:cNvCxnSpPr>
            <a:cxnSpLocks/>
            <a:stCxn id="2" idx="3"/>
            <a:endCxn id="10" idx="1"/>
          </p:cNvCxnSpPr>
          <p:nvPr/>
        </p:nvCxnSpPr>
        <p:spPr>
          <a:xfrm>
            <a:off x="3857203" y="1497030"/>
            <a:ext cx="675686" cy="40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A5F21F7-5F9E-C143-A3B7-3A81ED9D52C5}"/>
              </a:ext>
            </a:extLst>
          </p:cNvPr>
          <p:cNvSpPr/>
          <p:nvPr/>
        </p:nvSpPr>
        <p:spPr>
          <a:xfrm>
            <a:off x="1629196" y="1990714"/>
            <a:ext cx="944071" cy="315589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2EC217-4BBB-BF41-8BCF-3114AB422F23}"/>
              </a:ext>
            </a:extLst>
          </p:cNvPr>
          <p:cNvSpPr/>
          <p:nvPr/>
        </p:nvSpPr>
        <p:spPr>
          <a:xfrm>
            <a:off x="3025073" y="1990787"/>
            <a:ext cx="94407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1401BC-2C12-9941-A7F1-D499BD04D87B}"/>
              </a:ext>
            </a:extLst>
          </p:cNvPr>
          <p:cNvSpPr/>
          <p:nvPr/>
        </p:nvSpPr>
        <p:spPr>
          <a:xfrm>
            <a:off x="4420950" y="1990714"/>
            <a:ext cx="944071" cy="31558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53B4DAC-E219-814D-9A5A-12F5D9DED4D0}"/>
              </a:ext>
            </a:extLst>
          </p:cNvPr>
          <p:cNvCxnSpPr>
            <a:cxnSpLocks/>
            <a:stCxn id="18" idx="0"/>
            <a:endCxn id="7" idx="2"/>
          </p:cNvCxnSpPr>
          <p:nvPr/>
        </p:nvCxnSpPr>
        <p:spPr>
          <a:xfrm flipH="1" flipV="1">
            <a:off x="2101231" y="1658868"/>
            <a:ext cx="1" cy="331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CDABE6-49E7-CF40-B7C4-074A1BF213F0}"/>
              </a:ext>
            </a:extLst>
          </p:cNvPr>
          <p:cNvCxnSpPr>
            <a:cxnSpLocks/>
            <a:stCxn id="10" idx="2"/>
            <a:endCxn id="20" idx="0"/>
          </p:cNvCxnSpPr>
          <p:nvPr/>
        </p:nvCxnSpPr>
        <p:spPr>
          <a:xfrm>
            <a:off x="4892985" y="1658873"/>
            <a:ext cx="1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9FFC4B5-4DDA-1640-9D02-6C89A450936B}"/>
              </a:ext>
            </a:extLst>
          </p:cNvPr>
          <p:cNvSpPr/>
          <p:nvPr/>
        </p:nvSpPr>
        <p:spPr>
          <a:xfrm>
            <a:off x="817294" y="3074973"/>
            <a:ext cx="1416107" cy="299406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A915017-DC23-DE43-B7DD-A96AEEB5BA82}"/>
              </a:ext>
            </a:extLst>
          </p:cNvPr>
          <p:cNvSpPr/>
          <p:nvPr/>
        </p:nvSpPr>
        <p:spPr>
          <a:xfrm>
            <a:off x="2693972" y="3074973"/>
            <a:ext cx="1416107" cy="2994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50250E-BF34-794B-AE76-126FC05F4A2A}"/>
              </a:ext>
            </a:extLst>
          </p:cNvPr>
          <p:cNvSpPr/>
          <p:nvPr/>
        </p:nvSpPr>
        <p:spPr>
          <a:xfrm>
            <a:off x="4572000" y="3074973"/>
            <a:ext cx="1416107" cy="2994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Sub-Master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C0E2572-A47A-CB49-AA62-77EA4FA9E437}"/>
              </a:ext>
            </a:extLst>
          </p:cNvPr>
          <p:cNvCxnSpPr>
            <a:cxnSpLocks/>
            <a:stCxn id="18" idx="2"/>
            <a:endCxn id="27" idx="0"/>
          </p:cNvCxnSpPr>
          <p:nvPr/>
        </p:nvCxnSpPr>
        <p:spPr>
          <a:xfrm flipH="1">
            <a:off x="1525348" y="2306303"/>
            <a:ext cx="575884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3B8A226-49A5-2B46-A55E-0A3ABFB81A2C}"/>
              </a:ext>
            </a:extLst>
          </p:cNvPr>
          <p:cNvCxnSpPr>
            <a:cxnSpLocks/>
            <a:stCxn id="19" idx="0"/>
            <a:endCxn id="7" idx="2"/>
          </p:cNvCxnSpPr>
          <p:nvPr/>
        </p:nvCxnSpPr>
        <p:spPr>
          <a:xfrm flipH="1" flipV="1">
            <a:off x="2101231" y="1658868"/>
            <a:ext cx="1395878" cy="3319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492DFB9-18B8-924E-9507-8CFA171C727B}"/>
              </a:ext>
            </a:extLst>
          </p:cNvPr>
          <p:cNvCxnSpPr>
            <a:cxnSpLocks/>
            <a:stCxn id="20" idx="0"/>
            <a:endCxn id="7" idx="2"/>
          </p:cNvCxnSpPr>
          <p:nvPr/>
        </p:nvCxnSpPr>
        <p:spPr>
          <a:xfrm flipH="1" flipV="1">
            <a:off x="2101231" y="1658868"/>
            <a:ext cx="2791755" cy="331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5ED9F26-8A2D-DA47-A15C-36D442A85495}"/>
              </a:ext>
            </a:extLst>
          </p:cNvPr>
          <p:cNvCxnSpPr>
            <a:cxnSpLocks/>
            <a:stCxn id="10" idx="2"/>
            <a:endCxn id="19" idx="0"/>
          </p:cNvCxnSpPr>
          <p:nvPr/>
        </p:nvCxnSpPr>
        <p:spPr>
          <a:xfrm flipH="1">
            <a:off x="3497109" y="1658873"/>
            <a:ext cx="1395876" cy="3319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A64F020-4A73-594A-8BA7-89786E7C91E4}"/>
              </a:ext>
            </a:extLst>
          </p:cNvPr>
          <p:cNvCxnSpPr>
            <a:cxnSpLocks/>
            <a:stCxn id="10" idx="2"/>
            <a:endCxn id="18" idx="0"/>
          </p:cNvCxnSpPr>
          <p:nvPr/>
        </p:nvCxnSpPr>
        <p:spPr>
          <a:xfrm flipH="1">
            <a:off x="2101232" y="1658873"/>
            <a:ext cx="2791753" cy="331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6270DD5-911C-6C4C-84F1-107FA323E1A7}"/>
              </a:ext>
            </a:extLst>
          </p:cNvPr>
          <p:cNvCxnSpPr>
            <a:cxnSpLocks/>
            <a:stCxn id="19" idx="2"/>
            <a:endCxn id="28" idx="0"/>
          </p:cNvCxnSpPr>
          <p:nvPr/>
        </p:nvCxnSpPr>
        <p:spPr>
          <a:xfrm flipH="1">
            <a:off x="3402026" y="2306376"/>
            <a:ext cx="95083" cy="7685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51891C2-B31F-8E43-B03B-1EBB876986E2}"/>
              </a:ext>
            </a:extLst>
          </p:cNvPr>
          <p:cNvCxnSpPr>
            <a:cxnSpLocks/>
            <a:stCxn id="20" idx="2"/>
            <a:endCxn id="29" idx="0"/>
          </p:cNvCxnSpPr>
          <p:nvPr/>
        </p:nvCxnSpPr>
        <p:spPr>
          <a:xfrm>
            <a:off x="4892986" y="2306303"/>
            <a:ext cx="387068" cy="768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B610C768-0D36-E74C-891B-3218DEA16086}"/>
              </a:ext>
            </a:extLst>
          </p:cNvPr>
          <p:cNvSpPr/>
          <p:nvPr/>
        </p:nvSpPr>
        <p:spPr>
          <a:xfrm>
            <a:off x="975763" y="3552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23A6A53B-3258-C24D-A6C5-18E9413B7FD7}"/>
              </a:ext>
            </a:extLst>
          </p:cNvPr>
          <p:cNvSpPr/>
          <p:nvPr/>
        </p:nvSpPr>
        <p:spPr>
          <a:xfrm>
            <a:off x="1128163" y="37048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37A19569-6C9A-4D40-911C-CCB8EE91666E}"/>
              </a:ext>
            </a:extLst>
          </p:cNvPr>
          <p:cNvSpPr/>
          <p:nvPr/>
        </p:nvSpPr>
        <p:spPr>
          <a:xfrm>
            <a:off x="1280563" y="38572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23AC92D9-BC8D-FB46-8B98-3D67F1405188}"/>
              </a:ext>
            </a:extLst>
          </p:cNvPr>
          <p:cNvSpPr/>
          <p:nvPr/>
        </p:nvSpPr>
        <p:spPr>
          <a:xfrm>
            <a:off x="1432963" y="40096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A923F519-7AB6-8F43-9768-843040AC8187}"/>
              </a:ext>
            </a:extLst>
          </p:cNvPr>
          <p:cNvSpPr/>
          <p:nvPr/>
        </p:nvSpPr>
        <p:spPr>
          <a:xfrm>
            <a:off x="1585363" y="41620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0C6B943A-EF37-334F-BB10-6A9E4858261E}"/>
              </a:ext>
            </a:extLst>
          </p:cNvPr>
          <p:cNvSpPr/>
          <p:nvPr/>
        </p:nvSpPr>
        <p:spPr>
          <a:xfrm>
            <a:off x="1737763" y="4314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DB701DFD-C433-3845-8781-2A0F6EA2FB0B}"/>
              </a:ext>
            </a:extLst>
          </p:cNvPr>
          <p:cNvSpPr/>
          <p:nvPr/>
        </p:nvSpPr>
        <p:spPr>
          <a:xfrm>
            <a:off x="1890163" y="44668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CDF747C-3D50-4648-9B1B-F12FE18E5BF6}"/>
              </a:ext>
            </a:extLst>
          </p:cNvPr>
          <p:cNvSpPr/>
          <p:nvPr/>
        </p:nvSpPr>
        <p:spPr>
          <a:xfrm>
            <a:off x="2042563" y="46192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FE3CB66E-24E8-244A-9DB5-8B695A821775}"/>
              </a:ext>
            </a:extLst>
          </p:cNvPr>
          <p:cNvSpPr/>
          <p:nvPr/>
        </p:nvSpPr>
        <p:spPr>
          <a:xfrm>
            <a:off x="2194963" y="47716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D759A121-C385-DF42-A786-60B769B4B3B7}"/>
              </a:ext>
            </a:extLst>
          </p:cNvPr>
          <p:cNvSpPr/>
          <p:nvPr/>
        </p:nvSpPr>
        <p:spPr>
          <a:xfrm>
            <a:off x="2347363" y="49240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D8C698B-B765-5646-8F17-948FAB0D9F32}"/>
              </a:ext>
            </a:extLst>
          </p:cNvPr>
          <p:cNvSpPr/>
          <p:nvPr/>
        </p:nvSpPr>
        <p:spPr>
          <a:xfrm>
            <a:off x="2499763" y="5076475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D7C2D024-7EAA-B840-93FC-FC83F8E211BE}"/>
              </a:ext>
            </a:extLst>
          </p:cNvPr>
          <p:cNvSpPr/>
          <p:nvPr/>
        </p:nvSpPr>
        <p:spPr>
          <a:xfrm>
            <a:off x="1640658" y="3548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01E41243-C40D-8B4A-BAA5-8D5A5D018392}"/>
              </a:ext>
            </a:extLst>
          </p:cNvPr>
          <p:cNvSpPr/>
          <p:nvPr/>
        </p:nvSpPr>
        <p:spPr>
          <a:xfrm>
            <a:off x="1793058" y="37008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633128E3-2895-8F44-A819-7B120D37BB74}"/>
              </a:ext>
            </a:extLst>
          </p:cNvPr>
          <p:cNvSpPr/>
          <p:nvPr/>
        </p:nvSpPr>
        <p:spPr>
          <a:xfrm>
            <a:off x="1945458" y="38532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A0BBD24E-64D8-1748-8CD0-ADEAEE1269AD}"/>
              </a:ext>
            </a:extLst>
          </p:cNvPr>
          <p:cNvSpPr/>
          <p:nvPr/>
        </p:nvSpPr>
        <p:spPr>
          <a:xfrm>
            <a:off x="2097858" y="40056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9A31E820-FEED-2249-8B6C-FA4238C507A0}"/>
              </a:ext>
            </a:extLst>
          </p:cNvPr>
          <p:cNvSpPr/>
          <p:nvPr/>
        </p:nvSpPr>
        <p:spPr>
          <a:xfrm>
            <a:off x="2250258" y="41580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7CA9C575-4769-FE4A-AD97-361FCD56E220}"/>
              </a:ext>
            </a:extLst>
          </p:cNvPr>
          <p:cNvSpPr/>
          <p:nvPr/>
        </p:nvSpPr>
        <p:spPr>
          <a:xfrm>
            <a:off x="2402658" y="4310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FC7D553A-3D8B-F84B-8B79-F8A01D81BBCC}"/>
              </a:ext>
            </a:extLst>
          </p:cNvPr>
          <p:cNvSpPr/>
          <p:nvPr/>
        </p:nvSpPr>
        <p:spPr>
          <a:xfrm>
            <a:off x="2555058" y="44628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CE784142-B5F7-0645-AE53-A1FF7AD20961}"/>
              </a:ext>
            </a:extLst>
          </p:cNvPr>
          <p:cNvSpPr/>
          <p:nvPr/>
        </p:nvSpPr>
        <p:spPr>
          <a:xfrm>
            <a:off x="2707458" y="46152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40335C61-5C6A-0345-B8C5-709B4C3002FC}"/>
              </a:ext>
            </a:extLst>
          </p:cNvPr>
          <p:cNvSpPr/>
          <p:nvPr/>
        </p:nvSpPr>
        <p:spPr>
          <a:xfrm>
            <a:off x="2859858" y="47676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2DEA4681-394D-9E4A-99D8-6623352F8FCA}"/>
              </a:ext>
            </a:extLst>
          </p:cNvPr>
          <p:cNvSpPr/>
          <p:nvPr/>
        </p:nvSpPr>
        <p:spPr>
          <a:xfrm>
            <a:off x="3012258" y="49200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6370F380-AB61-DD49-8FBB-5866C92E3B31}"/>
              </a:ext>
            </a:extLst>
          </p:cNvPr>
          <p:cNvSpPr/>
          <p:nvPr/>
        </p:nvSpPr>
        <p:spPr>
          <a:xfrm>
            <a:off x="3164658" y="5072431"/>
            <a:ext cx="194209" cy="169933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587EC1D1-DED7-4D48-A94D-826033C8343C}"/>
              </a:ext>
            </a:extLst>
          </p:cNvPr>
          <p:cNvSpPr/>
          <p:nvPr/>
        </p:nvSpPr>
        <p:spPr>
          <a:xfrm>
            <a:off x="2347362" y="3548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8B16DFFB-C285-7B44-89C2-1AA103F1444C}"/>
              </a:ext>
            </a:extLst>
          </p:cNvPr>
          <p:cNvSpPr/>
          <p:nvPr/>
        </p:nvSpPr>
        <p:spPr>
          <a:xfrm>
            <a:off x="2499762" y="3700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450EDD7D-392E-AF40-914E-80CF8C5B5275}"/>
              </a:ext>
            </a:extLst>
          </p:cNvPr>
          <p:cNvSpPr/>
          <p:nvPr/>
        </p:nvSpPr>
        <p:spPr>
          <a:xfrm>
            <a:off x="2652162" y="3853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E1809D4C-2527-5149-8287-A5B89582EBAD}"/>
              </a:ext>
            </a:extLst>
          </p:cNvPr>
          <p:cNvSpPr/>
          <p:nvPr/>
        </p:nvSpPr>
        <p:spPr>
          <a:xfrm>
            <a:off x="2804562" y="4005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CC21314D-0D0F-E447-B670-DD8BE2175251}"/>
              </a:ext>
            </a:extLst>
          </p:cNvPr>
          <p:cNvSpPr/>
          <p:nvPr/>
        </p:nvSpPr>
        <p:spPr>
          <a:xfrm>
            <a:off x="2956962" y="4158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686E2974-EA33-C74D-9E6E-58D6A67A28CA}"/>
              </a:ext>
            </a:extLst>
          </p:cNvPr>
          <p:cNvSpPr/>
          <p:nvPr/>
        </p:nvSpPr>
        <p:spPr>
          <a:xfrm>
            <a:off x="3109362" y="4310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94D536D9-1CCC-AE48-A2C3-E8C26DFCEC2D}"/>
              </a:ext>
            </a:extLst>
          </p:cNvPr>
          <p:cNvSpPr/>
          <p:nvPr/>
        </p:nvSpPr>
        <p:spPr>
          <a:xfrm>
            <a:off x="3261762" y="44628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B6736DDA-E4E1-9249-90B7-77F44B86C659}"/>
              </a:ext>
            </a:extLst>
          </p:cNvPr>
          <p:cNvSpPr/>
          <p:nvPr/>
        </p:nvSpPr>
        <p:spPr>
          <a:xfrm>
            <a:off x="3414162" y="46152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BD704188-BADD-7446-8451-B423AE49D262}"/>
              </a:ext>
            </a:extLst>
          </p:cNvPr>
          <p:cNvSpPr/>
          <p:nvPr/>
        </p:nvSpPr>
        <p:spPr>
          <a:xfrm>
            <a:off x="3566562" y="47676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414F0A90-7656-E646-BD82-3ABA4E806744}"/>
              </a:ext>
            </a:extLst>
          </p:cNvPr>
          <p:cNvSpPr/>
          <p:nvPr/>
        </p:nvSpPr>
        <p:spPr>
          <a:xfrm>
            <a:off x="3718962" y="49200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9B5D0D74-F16D-A24D-8BA2-7631285844FB}"/>
              </a:ext>
            </a:extLst>
          </p:cNvPr>
          <p:cNvSpPr/>
          <p:nvPr/>
        </p:nvSpPr>
        <p:spPr>
          <a:xfrm>
            <a:off x="3871362" y="5072431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12F4A4FB-15A6-1547-B8E4-396393A1FE0E}"/>
              </a:ext>
            </a:extLst>
          </p:cNvPr>
          <p:cNvSpPr/>
          <p:nvPr/>
        </p:nvSpPr>
        <p:spPr>
          <a:xfrm>
            <a:off x="3054066" y="3559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ounded Rectangle 99">
            <a:extLst>
              <a:ext uri="{FF2B5EF4-FFF2-40B4-BE49-F238E27FC236}">
                <a16:creationId xmlns:a16="http://schemas.microsoft.com/office/drawing/2014/main" id="{242F5523-17F4-AD4C-A4D1-32B75588B6F2}"/>
              </a:ext>
            </a:extLst>
          </p:cNvPr>
          <p:cNvSpPr/>
          <p:nvPr/>
        </p:nvSpPr>
        <p:spPr>
          <a:xfrm>
            <a:off x="3206466" y="37116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1AA8276D-2852-3A45-B9C8-BC835FC4FDDE}"/>
              </a:ext>
            </a:extLst>
          </p:cNvPr>
          <p:cNvSpPr/>
          <p:nvPr/>
        </p:nvSpPr>
        <p:spPr>
          <a:xfrm>
            <a:off x="3358866" y="38640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47BAB8DC-C322-9B49-B014-CAE066124A80}"/>
              </a:ext>
            </a:extLst>
          </p:cNvPr>
          <p:cNvSpPr/>
          <p:nvPr/>
        </p:nvSpPr>
        <p:spPr>
          <a:xfrm>
            <a:off x="3511266" y="40164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BCCF6EAA-C30E-C849-BDEC-5B61481751C1}"/>
              </a:ext>
            </a:extLst>
          </p:cNvPr>
          <p:cNvSpPr/>
          <p:nvPr/>
        </p:nvSpPr>
        <p:spPr>
          <a:xfrm>
            <a:off x="3663666" y="41688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F467F178-570E-C340-8BCB-2C637BAB78F9}"/>
              </a:ext>
            </a:extLst>
          </p:cNvPr>
          <p:cNvSpPr/>
          <p:nvPr/>
        </p:nvSpPr>
        <p:spPr>
          <a:xfrm>
            <a:off x="3816066" y="4321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0414865A-A54E-5442-882F-3D2C62976AFE}"/>
              </a:ext>
            </a:extLst>
          </p:cNvPr>
          <p:cNvSpPr/>
          <p:nvPr/>
        </p:nvSpPr>
        <p:spPr>
          <a:xfrm>
            <a:off x="3968466" y="44736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49D92CE-4B12-1242-9130-6FADF707BB8F}"/>
              </a:ext>
            </a:extLst>
          </p:cNvPr>
          <p:cNvSpPr/>
          <p:nvPr/>
        </p:nvSpPr>
        <p:spPr>
          <a:xfrm>
            <a:off x="4120866" y="46260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AA643F34-F0D5-B64D-B294-B6A73D237685}"/>
              </a:ext>
            </a:extLst>
          </p:cNvPr>
          <p:cNvSpPr/>
          <p:nvPr/>
        </p:nvSpPr>
        <p:spPr>
          <a:xfrm>
            <a:off x="4273266" y="47784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FC715084-11F6-B54F-A96C-6EC90899AC5D}"/>
              </a:ext>
            </a:extLst>
          </p:cNvPr>
          <p:cNvSpPr/>
          <p:nvPr/>
        </p:nvSpPr>
        <p:spPr>
          <a:xfrm>
            <a:off x="4425666" y="49308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CBAD923E-567F-BF4D-98D1-52CB95F1C1CC}"/>
              </a:ext>
            </a:extLst>
          </p:cNvPr>
          <p:cNvSpPr/>
          <p:nvPr/>
        </p:nvSpPr>
        <p:spPr>
          <a:xfrm>
            <a:off x="4578066" y="5083294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7DFA66C8-2982-3B47-AEAD-E9CAF91F8372}"/>
              </a:ext>
            </a:extLst>
          </p:cNvPr>
          <p:cNvSpPr/>
          <p:nvPr/>
        </p:nvSpPr>
        <p:spPr>
          <a:xfrm>
            <a:off x="3718961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877330AD-86E3-594B-8B6C-04EA661823FD}"/>
              </a:ext>
            </a:extLst>
          </p:cNvPr>
          <p:cNvSpPr/>
          <p:nvPr/>
        </p:nvSpPr>
        <p:spPr>
          <a:xfrm>
            <a:off x="3871361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9B3D6488-2F7B-494D-9B9F-E41834A53F59}"/>
              </a:ext>
            </a:extLst>
          </p:cNvPr>
          <p:cNvSpPr/>
          <p:nvPr/>
        </p:nvSpPr>
        <p:spPr>
          <a:xfrm>
            <a:off x="4023761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A58DB0F4-EEBB-AB4E-AA98-27BB3F44015E}"/>
              </a:ext>
            </a:extLst>
          </p:cNvPr>
          <p:cNvSpPr/>
          <p:nvPr/>
        </p:nvSpPr>
        <p:spPr>
          <a:xfrm>
            <a:off x="4176161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4E119E6-96A8-4A46-9121-EEF6970A35FC}"/>
              </a:ext>
            </a:extLst>
          </p:cNvPr>
          <p:cNvSpPr/>
          <p:nvPr/>
        </p:nvSpPr>
        <p:spPr>
          <a:xfrm>
            <a:off x="4328561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D133A6D4-C955-AD4B-9D76-938D95BD8E7A}"/>
              </a:ext>
            </a:extLst>
          </p:cNvPr>
          <p:cNvSpPr/>
          <p:nvPr/>
        </p:nvSpPr>
        <p:spPr>
          <a:xfrm>
            <a:off x="4480961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A56B2369-767B-3346-BBB3-B48714AC53BC}"/>
              </a:ext>
            </a:extLst>
          </p:cNvPr>
          <p:cNvSpPr/>
          <p:nvPr/>
        </p:nvSpPr>
        <p:spPr>
          <a:xfrm>
            <a:off x="4633361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857218E3-1C2B-394D-AAE7-1190815B7B82}"/>
              </a:ext>
            </a:extLst>
          </p:cNvPr>
          <p:cNvSpPr/>
          <p:nvPr/>
        </p:nvSpPr>
        <p:spPr>
          <a:xfrm>
            <a:off x="4785761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817E2EE3-BCE9-8849-B307-F2905AF2F6CF}"/>
              </a:ext>
            </a:extLst>
          </p:cNvPr>
          <p:cNvSpPr/>
          <p:nvPr/>
        </p:nvSpPr>
        <p:spPr>
          <a:xfrm>
            <a:off x="4938161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6323BDB3-84DD-8247-94AD-69CA3931D945}"/>
              </a:ext>
            </a:extLst>
          </p:cNvPr>
          <p:cNvSpPr/>
          <p:nvPr/>
        </p:nvSpPr>
        <p:spPr>
          <a:xfrm>
            <a:off x="5090561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B2AA2B8-3AA9-5B4C-A0BE-7813D2CE3B1D}"/>
              </a:ext>
            </a:extLst>
          </p:cNvPr>
          <p:cNvSpPr/>
          <p:nvPr/>
        </p:nvSpPr>
        <p:spPr>
          <a:xfrm>
            <a:off x="5242961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7CD2E088-9524-154F-B25E-0EE1C62DD439}"/>
              </a:ext>
            </a:extLst>
          </p:cNvPr>
          <p:cNvSpPr/>
          <p:nvPr/>
        </p:nvSpPr>
        <p:spPr>
          <a:xfrm>
            <a:off x="4425665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81F45CC7-15A7-E04C-8A42-A6115DE27B03}"/>
              </a:ext>
            </a:extLst>
          </p:cNvPr>
          <p:cNvSpPr/>
          <p:nvPr/>
        </p:nvSpPr>
        <p:spPr>
          <a:xfrm>
            <a:off x="4578065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98CC9984-A77D-814B-AC78-0365B5A9CEA5}"/>
              </a:ext>
            </a:extLst>
          </p:cNvPr>
          <p:cNvSpPr/>
          <p:nvPr/>
        </p:nvSpPr>
        <p:spPr>
          <a:xfrm>
            <a:off x="4730465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ounded Rectangle 123">
            <a:extLst>
              <a:ext uri="{FF2B5EF4-FFF2-40B4-BE49-F238E27FC236}">
                <a16:creationId xmlns:a16="http://schemas.microsoft.com/office/drawing/2014/main" id="{1B1AA239-7358-9149-98AC-DAE716A5DD4A}"/>
              </a:ext>
            </a:extLst>
          </p:cNvPr>
          <p:cNvSpPr/>
          <p:nvPr/>
        </p:nvSpPr>
        <p:spPr>
          <a:xfrm>
            <a:off x="4882865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18E86E92-77F8-224E-8FF0-9B3BB32609CD}"/>
              </a:ext>
            </a:extLst>
          </p:cNvPr>
          <p:cNvSpPr/>
          <p:nvPr/>
        </p:nvSpPr>
        <p:spPr>
          <a:xfrm>
            <a:off x="5035265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D83DAC99-8005-444F-8B94-2BE93118106F}"/>
              </a:ext>
            </a:extLst>
          </p:cNvPr>
          <p:cNvSpPr/>
          <p:nvPr/>
        </p:nvSpPr>
        <p:spPr>
          <a:xfrm>
            <a:off x="5187665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DC8359FB-D365-0246-B824-E8BDBBCF6194}"/>
              </a:ext>
            </a:extLst>
          </p:cNvPr>
          <p:cNvSpPr/>
          <p:nvPr/>
        </p:nvSpPr>
        <p:spPr>
          <a:xfrm>
            <a:off x="5340065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48128643-79B7-EF4B-8533-2FE8749EA4E4}"/>
              </a:ext>
            </a:extLst>
          </p:cNvPr>
          <p:cNvSpPr/>
          <p:nvPr/>
        </p:nvSpPr>
        <p:spPr>
          <a:xfrm>
            <a:off x="5492465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ounded Rectangle 128">
            <a:extLst>
              <a:ext uri="{FF2B5EF4-FFF2-40B4-BE49-F238E27FC236}">
                <a16:creationId xmlns:a16="http://schemas.microsoft.com/office/drawing/2014/main" id="{A66B0C3F-858A-6D4F-B438-1DCE1E553A7A}"/>
              </a:ext>
            </a:extLst>
          </p:cNvPr>
          <p:cNvSpPr/>
          <p:nvPr/>
        </p:nvSpPr>
        <p:spPr>
          <a:xfrm>
            <a:off x="5644865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DE0F9116-93D9-ED47-A229-11CB5C8624CC}"/>
              </a:ext>
            </a:extLst>
          </p:cNvPr>
          <p:cNvSpPr/>
          <p:nvPr/>
        </p:nvSpPr>
        <p:spPr>
          <a:xfrm>
            <a:off x="5797265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ounded Rectangle 130">
            <a:extLst>
              <a:ext uri="{FF2B5EF4-FFF2-40B4-BE49-F238E27FC236}">
                <a16:creationId xmlns:a16="http://schemas.microsoft.com/office/drawing/2014/main" id="{B64E63BE-E02F-E542-9E21-01D28B390D3F}"/>
              </a:ext>
            </a:extLst>
          </p:cNvPr>
          <p:cNvSpPr/>
          <p:nvPr/>
        </p:nvSpPr>
        <p:spPr>
          <a:xfrm>
            <a:off x="5949665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351B8A0F-B8FD-E94A-AC38-CDA45BA5E5A0}"/>
              </a:ext>
            </a:extLst>
          </p:cNvPr>
          <p:cNvSpPr/>
          <p:nvPr/>
        </p:nvSpPr>
        <p:spPr>
          <a:xfrm>
            <a:off x="5176200" y="3555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17C44BE0-A8A5-7F41-96BE-EC00856A73B8}"/>
              </a:ext>
            </a:extLst>
          </p:cNvPr>
          <p:cNvSpPr/>
          <p:nvPr/>
        </p:nvSpPr>
        <p:spPr>
          <a:xfrm>
            <a:off x="5328600" y="3707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7C0F81DD-0499-4F4F-B65F-BCA8FF96BCB8}"/>
              </a:ext>
            </a:extLst>
          </p:cNvPr>
          <p:cNvSpPr/>
          <p:nvPr/>
        </p:nvSpPr>
        <p:spPr>
          <a:xfrm>
            <a:off x="5481000" y="3860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ounded Rectangle 134">
            <a:extLst>
              <a:ext uri="{FF2B5EF4-FFF2-40B4-BE49-F238E27FC236}">
                <a16:creationId xmlns:a16="http://schemas.microsoft.com/office/drawing/2014/main" id="{21142F64-1DBF-9C4F-B808-9D80340A5D2C}"/>
              </a:ext>
            </a:extLst>
          </p:cNvPr>
          <p:cNvSpPr/>
          <p:nvPr/>
        </p:nvSpPr>
        <p:spPr>
          <a:xfrm>
            <a:off x="5633400" y="4012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1FD9F880-5E69-F04E-87B0-25E10FA73BB9}"/>
              </a:ext>
            </a:extLst>
          </p:cNvPr>
          <p:cNvSpPr/>
          <p:nvPr/>
        </p:nvSpPr>
        <p:spPr>
          <a:xfrm>
            <a:off x="5785800" y="4164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ounded Rectangle 136">
            <a:extLst>
              <a:ext uri="{FF2B5EF4-FFF2-40B4-BE49-F238E27FC236}">
                <a16:creationId xmlns:a16="http://schemas.microsoft.com/office/drawing/2014/main" id="{03DF1F67-697A-B34F-9F3E-B75C3D52EFA4}"/>
              </a:ext>
            </a:extLst>
          </p:cNvPr>
          <p:cNvSpPr/>
          <p:nvPr/>
        </p:nvSpPr>
        <p:spPr>
          <a:xfrm>
            <a:off x="5938200" y="4317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ounded Rectangle 137">
            <a:extLst>
              <a:ext uri="{FF2B5EF4-FFF2-40B4-BE49-F238E27FC236}">
                <a16:creationId xmlns:a16="http://schemas.microsoft.com/office/drawing/2014/main" id="{8DB8A55C-1F95-3447-B222-563B2AA0F8AD}"/>
              </a:ext>
            </a:extLst>
          </p:cNvPr>
          <p:cNvSpPr/>
          <p:nvPr/>
        </p:nvSpPr>
        <p:spPr>
          <a:xfrm>
            <a:off x="6090600" y="44696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ounded Rectangle 138">
            <a:extLst>
              <a:ext uri="{FF2B5EF4-FFF2-40B4-BE49-F238E27FC236}">
                <a16:creationId xmlns:a16="http://schemas.microsoft.com/office/drawing/2014/main" id="{9EB91B25-C70B-7D47-87CC-994EA2392D0F}"/>
              </a:ext>
            </a:extLst>
          </p:cNvPr>
          <p:cNvSpPr/>
          <p:nvPr/>
        </p:nvSpPr>
        <p:spPr>
          <a:xfrm>
            <a:off x="6243000" y="46220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A7973994-DEF3-9248-98E5-54AD70A78D99}"/>
              </a:ext>
            </a:extLst>
          </p:cNvPr>
          <p:cNvSpPr/>
          <p:nvPr/>
        </p:nvSpPr>
        <p:spPr>
          <a:xfrm>
            <a:off x="6395400" y="47744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ounded Rectangle 140">
            <a:extLst>
              <a:ext uri="{FF2B5EF4-FFF2-40B4-BE49-F238E27FC236}">
                <a16:creationId xmlns:a16="http://schemas.microsoft.com/office/drawing/2014/main" id="{27195A3E-7DC5-504D-A777-479D10C8559E}"/>
              </a:ext>
            </a:extLst>
          </p:cNvPr>
          <p:cNvSpPr/>
          <p:nvPr/>
        </p:nvSpPr>
        <p:spPr>
          <a:xfrm>
            <a:off x="6547800" y="49268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EB6E4BEE-DB5A-3247-A559-FED31F384354}"/>
              </a:ext>
            </a:extLst>
          </p:cNvPr>
          <p:cNvSpPr/>
          <p:nvPr/>
        </p:nvSpPr>
        <p:spPr>
          <a:xfrm>
            <a:off x="6700200" y="5079250"/>
            <a:ext cx="194209" cy="16993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C346B3B1-5142-FC45-9B35-0CDEF2FC7FD4}"/>
              </a:ext>
            </a:extLst>
          </p:cNvPr>
          <p:cNvSpPr/>
          <p:nvPr/>
        </p:nvSpPr>
        <p:spPr>
          <a:xfrm>
            <a:off x="2956962" y="1082237"/>
            <a:ext cx="900241" cy="5725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Gitlab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6006B70A-7614-4D45-9B9B-2C084125332E}"/>
              </a:ext>
            </a:extLst>
          </p:cNvPr>
          <p:cNvSpPr/>
          <p:nvPr/>
        </p:nvSpPr>
        <p:spPr>
          <a:xfrm>
            <a:off x="1561085" y="1078193"/>
            <a:ext cx="900241" cy="58067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Server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C9FBCB8-76A7-5747-96E5-817A7FC95ABD}"/>
              </a:ext>
            </a:extLst>
          </p:cNvPr>
          <p:cNvSpPr/>
          <p:nvPr/>
        </p:nvSpPr>
        <p:spPr>
          <a:xfrm>
            <a:off x="4532889" y="1082236"/>
            <a:ext cx="900241" cy="5766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 </a:t>
            </a:r>
            <a:r>
              <a:rPr lang="en-US" dirty="0" err="1"/>
              <a:t>Mgmt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96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LANL2015">
      <a:dk1>
        <a:srgbClr val="3C3C3B"/>
      </a:dk1>
      <a:lt1>
        <a:sysClr val="window" lastClr="FFFFFF"/>
      </a:lt1>
      <a:dk2>
        <a:srgbClr val="636463"/>
      </a:dk2>
      <a:lt2>
        <a:srgbClr val="EFEEED"/>
      </a:lt2>
      <a:accent1>
        <a:srgbClr val="251D7C"/>
      </a:accent1>
      <a:accent2>
        <a:srgbClr val="F8B617"/>
      </a:accent2>
      <a:accent3>
        <a:srgbClr val="2682CF"/>
      </a:accent3>
      <a:accent4>
        <a:srgbClr val="EA7820"/>
      </a:accent4>
      <a:accent5>
        <a:srgbClr val="F4482D"/>
      </a:accent5>
      <a:accent6>
        <a:srgbClr val="229357"/>
      </a:accent6>
      <a:hlink>
        <a:srgbClr val="385AC7"/>
      </a:hlink>
      <a:folHlink>
        <a:srgbClr val="4E13D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89D62122-9AC5-4F21-AAC6-A405A912BA38}" vid="{77AB299A-821C-4339-90E9-4D4EF9E1BC2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1689</TotalTime>
  <Words>687</Words>
  <Application>Microsoft Macintosh PowerPoint</Application>
  <PresentationFormat>On-screen Show (16:10)</PresentationFormat>
  <Paragraphs>162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ＭＳ Ｐゴシック</vt:lpstr>
      <vt:lpstr>Arial</vt:lpstr>
      <vt:lpstr>Helvetica</vt:lpstr>
      <vt:lpstr>Wingdings</vt:lpstr>
      <vt:lpstr>Office Theme</vt:lpstr>
      <vt:lpstr>PowerPoint Presentation</vt:lpstr>
      <vt:lpstr>Next-generation cluster management architecture and software</vt:lpstr>
      <vt:lpstr>Current Issues</vt:lpstr>
      <vt:lpstr>How do we solve these problems?</vt:lpstr>
      <vt:lpstr>Redesign of HPC Architecture</vt:lpstr>
      <vt:lpstr>How we will test and deploy changes in the future</vt:lpstr>
      <vt:lpstr>Stage 1 – Functional Testing</vt:lpstr>
      <vt:lpstr>Stage 2 – Small Scale Test</vt:lpstr>
      <vt:lpstr>Stage 3 Scale Testing</vt:lpstr>
      <vt:lpstr>Stage 4 – Update Additional Master/Sub-Master</vt:lpstr>
      <vt:lpstr>Final Stage – Continue to reboot nodes into new images once jobs complete</vt:lpstr>
      <vt:lpstr>Sounds great, how do we do this?</vt:lpstr>
      <vt:lpstr>Automated and Continuous Testing!</vt:lpstr>
      <vt:lpstr>PowerPoint Presentation</vt:lpstr>
      <vt:lpstr>Kraken is Distributed</vt:lpstr>
      <vt:lpstr>Kraken is Modular</vt:lpstr>
      <vt:lpstr>State of the Kraken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Peltz</dc:creator>
  <cp:lastModifiedBy>Microsoft Office User</cp:lastModifiedBy>
  <cp:revision>44</cp:revision>
  <dcterms:created xsi:type="dcterms:W3CDTF">2018-02-26T16:29:12Z</dcterms:created>
  <dcterms:modified xsi:type="dcterms:W3CDTF">2018-11-07T21:13:22Z</dcterms:modified>
</cp:coreProperties>
</file>

<file path=docProps/thumbnail.jpeg>
</file>